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handoutMasterIdLst>
    <p:handoutMasterId r:id="rId12"/>
  </p:handoutMasterIdLst>
  <p:sldIdLst>
    <p:sldId id="259" r:id="rId2"/>
    <p:sldId id="597" r:id="rId3"/>
    <p:sldId id="603" r:id="rId4"/>
    <p:sldId id="570" r:id="rId5"/>
    <p:sldId id="601" r:id="rId6"/>
    <p:sldId id="596" r:id="rId7"/>
    <p:sldId id="595" r:id="rId8"/>
    <p:sldId id="605" r:id="rId9"/>
    <p:sldId id="607" r:id="rId10"/>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Raleway" panose="020B0604020202020204" charset="0"/>
      <p:regular r:id="rId17"/>
      <p:bold r:id="rId18"/>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498" userDrawn="1">
          <p15:clr>
            <a:srgbClr val="A4A3A4"/>
          </p15:clr>
        </p15:guide>
        <p15:guide id="4"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76155" autoAdjust="0"/>
  </p:normalViewPr>
  <p:slideViewPr>
    <p:cSldViewPr snapToGrid="0" showGuides="1">
      <p:cViewPr>
        <p:scale>
          <a:sx n="66" d="100"/>
          <a:sy n="66" d="100"/>
        </p:scale>
        <p:origin x="446" y="38"/>
      </p:cViewPr>
      <p:guideLst>
        <p:guide pos="4498"/>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9266"/>
    </p:cViewPr>
  </p:sorterViewPr>
  <p:notesViewPr>
    <p:cSldViewPr snapToGrid="0" showGuides="1">
      <p:cViewPr varScale="1">
        <p:scale>
          <a:sx n="86" d="100"/>
          <a:sy n="86" d="100"/>
        </p:scale>
        <p:origin x="290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8.9803009673622633E-3"/>
                  <c:y val="-2.17946803818702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E5-48F6-A752-A02BC3B1C321}"/>
                </c:ext>
              </c:extLst>
            </c:dLbl>
            <c:dLbl>
              <c:idx val="1"/>
              <c:layout>
                <c:manualLayout>
                  <c:x val="1.1225376209202787E-2"/>
                  <c:y val="-3.11352576883860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DE5-48F6-A752-A02BC3B1C321}"/>
                </c:ext>
              </c:extLst>
            </c:dLbl>
            <c:dLbl>
              <c:idx val="2"/>
              <c:layout>
                <c:manualLayout>
                  <c:x val="2.2450752418405658E-2"/>
                  <c:y val="-3.73623092260632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E5-48F6-A752-A02BC3B1C321}"/>
                </c:ext>
              </c:extLst>
            </c:dLbl>
            <c:dLbl>
              <c:idx val="3"/>
              <c:layout>
                <c:manualLayout>
                  <c:x val="1.1225376209202829E-2"/>
                  <c:y val="-3.73623092260632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DE5-48F6-A752-A02BC3B1C321}"/>
                </c:ext>
              </c:extLst>
            </c:dLbl>
            <c:dLbl>
              <c:idx val="4"/>
              <c:layout>
                <c:manualLayout>
                  <c:x val="1.1225376209202829E-2"/>
                  <c:y val="-3.11352576883861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E5-48F6-A752-A02BC3B1C32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Foglio1!$A$2:$A$6</c:f>
              <c:strCache>
                <c:ptCount val="5"/>
                <c:pt idx="0">
                  <c:v>Area with competitors</c:v>
                </c:pt>
                <c:pt idx="1">
                  <c:v>Competitors with a rating higher then 7</c:v>
                </c:pt>
                <c:pt idx="2">
                  <c:v>Areas with parking availability</c:v>
                </c:pt>
                <c:pt idx="3">
                  <c:v>Areas with underground station </c:v>
                </c:pt>
                <c:pt idx="4">
                  <c:v>Area with touristic sight</c:v>
                </c:pt>
              </c:strCache>
            </c:strRef>
          </c:cat>
          <c:val>
            <c:numRef>
              <c:f>Foglio1!$B$2:$B$6</c:f>
              <c:numCache>
                <c:formatCode>General</c:formatCode>
                <c:ptCount val="5"/>
                <c:pt idx="0">
                  <c:v>11</c:v>
                </c:pt>
                <c:pt idx="1">
                  <c:v>5</c:v>
                </c:pt>
                <c:pt idx="2">
                  <c:v>2</c:v>
                </c:pt>
                <c:pt idx="3">
                  <c:v>2</c:v>
                </c:pt>
                <c:pt idx="4">
                  <c:v>3</c:v>
                </c:pt>
              </c:numCache>
            </c:numRef>
          </c:val>
          <c:extLst>
            <c:ext xmlns:c16="http://schemas.microsoft.com/office/drawing/2014/chart" uri="{C3380CC4-5D6E-409C-BE32-E72D297353CC}">
              <c16:uniqueId val="{00000000-3DE5-48F6-A752-A02BC3B1C321}"/>
            </c:ext>
          </c:extLst>
        </c:ser>
        <c:dLbls>
          <c:showLegendKey val="0"/>
          <c:showVal val="0"/>
          <c:showCatName val="0"/>
          <c:showSerName val="0"/>
          <c:showPercent val="0"/>
          <c:showBubbleSize val="0"/>
        </c:dLbls>
        <c:gapWidth val="150"/>
        <c:shape val="box"/>
        <c:axId val="670162488"/>
        <c:axId val="670163144"/>
        <c:axId val="0"/>
      </c:bar3DChart>
      <c:catAx>
        <c:axId val="6701624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70163144"/>
        <c:crosses val="autoZero"/>
        <c:auto val="1"/>
        <c:lblAlgn val="ctr"/>
        <c:lblOffset val="100"/>
        <c:noMultiLvlLbl val="0"/>
      </c:catAx>
      <c:valAx>
        <c:axId val="670163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70162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explosion val="9"/>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5CF-4FAD-B0D8-4F51A670D53A}"/>
              </c:ext>
            </c:extLst>
          </c:dPt>
          <c:dPt>
            <c:idx val="1"/>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25CF-4FAD-B0D8-4F51A670D53A}"/>
              </c:ext>
            </c:extLst>
          </c:dPt>
          <c:dPt>
            <c:idx val="2"/>
            <c:bubble3D val="0"/>
            <c:spPr>
              <a:solidFill>
                <a:srgbClr val="C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5-25CF-4FAD-B0D8-4F51A670D53A}"/>
              </c:ext>
            </c:extLst>
          </c:dPt>
          <c:cat>
            <c:strRef>
              <c:f>Sheet1!$A$2:$A$4</c:f>
              <c:strCache>
                <c:ptCount val="3"/>
                <c:pt idx="0">
                  <c:v>Score Null</c:v>
                </c:pt>
                <c:pt idx="1">
                  <c:v>Positive Score</c:v>
                </c:pt>
                <c:pt idx="2">
                  <c:v>Negative Score</c:v>
                </c:pt>
              </c:strCache>
            </c:strRef>
          </c:cat>
          <c:val>
            <c:numRef>
              <c:f>Sheet1!$B$2:$B$4</c:f>
              <c:numCache>
                <c:formatCode>General</c:formatCode>
                <c:ptCount val="3"/>
                <c:pt idx="0">
                  <c:v>14</c:v>
                </c:pt>
                <c:pt idx="1">
                  <c:v>3</c:v>
                </c:pt>
                <c:pt idx="2">
                  <c:v>8</c:v>
                </c:pt>
              </c:numCache>
            </c:numRef>
          </c:val>
          <c:extLst>
            <c:ext xmlns:c16="http://schemas.microsoft.com/office/drawing/2014/chart" uri="{C3380CC4-5D6E-409C-BE32-E72D297353CC}">
              <c16:uniqueId val="{00000008-25CF-4FAD-B0D8-4F51A670D53A}"/>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9EC7D0-862D-409E-AAE7-D9126CFD513F}"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6137B6DF-9A0F-47FC-BCD5-01C68F739D66}">
      <dgm:prSet phldrT="[Text]"/>
      <dgm:spPr/>
      <dgm:t>
        <a:bodyPr/>
        <a:lstStyle/>
        <a:p>
          <a:r>
            <a:rPr lang="en-GB" dirty="0"/>
            <a:t>Few Competitors</a:t>
          </a:r>
        </a:p>
      </dgm:t>
    </dgm:pt>
    <dgm:pt modelId="{00F530BF-A210-46FE-B771-5D4B184447E2}" type="parTrans" cxnId="{27A9935D-151C-4268-90C5-E68BF14642A0}">
      <dgm:prSet/>
      <dgm:spPr/>
      <dgm:t>
        <a:bodyPr/>
        <a:lstStyle/>
        <a:p>
          <a:endParaRPr lang="en-GB"/>
        </a:p>
      </dgm:t>
    </dgm:pt>
    <dgm:pt modelId="{AC47737C-0CAE-4E45-BCD1-ACB2F6B9DDE1}" type="sibTrans" cxnId="{27A9935D-151C-4268-90C5-E68BF14642A0}">
      <dgm:prSet/>
      <dgm:spPr/>
      <dgm:t>
        <a:bodyPr/>
        <a:lstStyle/>
        <a:p>
          <a:endParaRPr lang="en-GB"/>
        </a:p>
      </dgm:t>
    </dgm:pt>
    <dgm:pt modelId="{DB0D89E4-40EE-42C5-B41D-A985E2D61D35}">
      <dgm:prSet phldrT="[Text]"/>
      <dgm:spPr/>
      <dgm:t>
        <a:bodyPr/>
        <a:lstStyle/>
        <a:p>
          <a:r>
            <a:rPr lang="en-GB" dirty="0"/>
            <a:t>Good location</a:t>
          </a:r>
        </a:p>
      </dgm:t>
    </dgm:pt>
    <dgm:pt modelId="{B7F0CA38-5725-4F27-8C07-949413A724DD}" type="parTrans" cxnId="{4A9D4BA7-4E20-465E-A885-5C2BAA79C76F}">
      <dgm:prSet/>
      <dgm:spPr/>
      <dgm:t>
        <a:bodyPr/>
        <a:lstStyle/>
        <a:p>
          <a:endParaRPr lang="en-GB"/>
        </a:p>
      </dgm:t>
    </dgm:pt>
    <dgm:pt modelId="{51C81512-8590-4D85-9B5E-25D36CB40F3F}" type="sibTrans" cxnId="{4A9D4BA7-4E20-465E-A885-5C2BAA79C76F}">
      <dgm:prSet/>
      <dgm:spPr/>
      <dgm:t>
        <a:bodyPr/>
        <a:lstStyle/>
        <a:p>
          <a:endParaRPr lang="en-GB"/>
        </a:p>
      </dgm:t>
    </dgm:pt>
    <dgm:pt modelId="{4DB324C2-E43D-426C-B74E-2DC187A460BA}">
      <dgm:prSet phldrT="[Text]">
        <dgm:style>
          <a:lnRef idx="0">
            <a:schemeClr val="accent3"/>
          </a:lnRef>
          <a:fillRef idx="3">
            <a:schemeClr val="accent3"/>
          </a:fillRef>
          <a:effectRef idx="3">
            <a:schemeClr val="accent3"/>
          </a:effectRef>
          <a:fontRef idx="minor">
            <a:schemeClr val="lt1"/>
          </a:fontRef>
        </dgm:style>
      </dgm:prSet>
      <dgm:spPr/>
      <dgm:t>
        <a:bodyPr/>
        <a:lstStyle/>
        <a:p>
          <a:r>
            <a:rPr lang="en-GB" dirty="0"/>
            <a:t>Perfect spot</a:t>
          </a:r>
        </a:p>
      </dgm:t>
    </dgm:pt>
    <dgm:pt modelId="{1928DC83-1C3B-4171-AA17-92316634AFAA}" type="parTrans" cxnId="{0D35947E-2167-4308-B963-476A4B47A119}">
      <dgm:prSet/>
      <dgm:spPr/>
      <dgm:t>
        <a:bodyPr/>
        <a:lstStyle/>
        <a:p>
          <a:endParaRPr lang="en-GB"/>
        </a:p>
      </dgm:t>
    </dgm:pt>
    <dgm:pt modelId="{0E42D3EE-5176-4DC6-A63F-38434C4F3C78}" type="sibTrans" cxnId="{0D35947E-2167-4308-B963-476A4B47A119}">
      <dgm:prSet/>
      <dgm:spPr/>
      <dgm:t>
        <a:bodyPr/>
        <a:lstStyle/>
        <a:p>
          <a:endParaRPr lang="en-GB"/>
        </a:p>
      </dgm:t>
    </dgm:pt>
    <dgm:pt modelId="{18950E91-4CC8-47E0-8A43-8966BDEA7982}" type="pres">
      <dgm:prSet presAssocID="{A99EC7D0-862D-409E-AAE7-D9126CFD513F}" presName="Name0" presStyleCnt="0">
        <dgm:presLayoutVars>
          <dgm:dir/>
          <dgm:resizeHandles val="exact"/>
        </dgm:presLayoutVars>
      </dgm:prSet>
      <dgm:spPr/>
    </dgm:pt>
    <dgm:pt modelId="{6D1807DE-7187-495B-92B8-421EA78DD27C}" type="pres">
      <dgm:prSet presAssocID="{A99EC7D0-862D-409E-AAE7-D9126CFD513F}" presName="vNodes" presStyleCnt="0"/>
      <dgm:spPr/>
    </dgm:pt>
    <dgm:pt modelId="{716FFDB3-C6B5-41C7-A698-CB5A97586691}" type="pres">
      <dgm:prSet presAssocID="{6137B6DF-9A0F-47FC-BCD5-01C68F739D66}" presName="node" presStyleLbl="node1" presStyleIdx="0" presStyleCnt="3">
        <dgm:presLayoutVars>
          <dgm:bulletEnabled val="1"/>
        </dgm:presLayoutVars>
      </dgm:prSet>
      <dgm:spPr/>
    </dgm:pt>
    <dgm:pt modelId="{62D30984-3513-452C-B0BC-3322BA123325}" type="pres">
      <dgm:prSet presAssocID="{AC47737C-0CAE-4E45-BCD1-ACB2F6B9DDE1}" presName="spacerT" presStyleCnt="0"/>
      <dgm:spPr/>
    </dgm:pt>
    <dgm:pt modelId="{E91CA9B1-5094-4E76-9DBD-94C9ED10A5AF}" type="pres">
      <dgm:prSet presAssocID="{AC47737C-0CAE-4E45-BCD1-ACB2F6B9DDE1}" presName="sibTrans" presStyleLbl="sibTrans2D1" presStyleIdx="0" presStyleCnt="2"/>
      <dgm:spPr/>
    </dgm:pt>
    <dgm:pt modelId="{299C11C6-B6DA-4769-B387-D96EFB7EE7E7}" type="pres">
      <dgm:prSet presAssocID="{AC47737C-0CAE-4E45-BCD1-ACB2F6B9DDE1}" presName="spacerB" presStyleCnt="0"/>
      <dgm:spPr/>
    </dgm:pt>
    <dgm:pt modelId="{D0C71D44-8AD9-48F6-B48D-C51C80A1D709}" type="pres">
      <dgm:prSet presAssocID="{DB0D89E4-40EE-42C5-B41D-A985E2D61D35}" presName="node" presStyleLbl="node1" presStyleIdx="1" presStyleCnt="3">
        <dgm:presLayoutVars>
          <dgm:bulletEnabled val="1"/>
        </dgm:presLayoutVars>
      </dgm:prSet>
      <dgm:spPr/>
    </dgm:pt>
    <dgm:pt modelId="{E79AE2C9-8362-4862-B22C-5B038443AFEA}" type="pres">
      <dgm:prSet presAssocID="{A99EC7D0-862D-409E-AAE7-D9126CFD513F}" presName="sibTransLast" presStyleLbl="sibTrans2D1" presStyleIdx="1" presStyleCnt="2"/>
      <dgm:spPr/>
    </dgm:pt>
    <dgm:pt modelId="{016BC029-8410-43A4-B15A-F5B72DF8D393}" type="pres">
      <dgm:prSet presAssocID="{A99EC7D0-862D-409E-AAE7-D9126CFD513F}" presName="connectorText" presStyleLbl="sibTrans2D1" presStyleIdx="1" presStyleCnt="2"/>
      <dgm:spPr/>
    </dgm:pt>
    <dgm:pt modelId="{4D82ADF3-8746-47CA-A318-1EB5CFFA2329}" type="pres">
      <dgm:prSet presAssocID="{A99EC7D0-862D-409E-AAE7-D9126CFD513F}" presName="lastNode" presStyleLbl="node1" presStyleIdx="2" presStyleCnt="3">
        <dgm:presLayoutVars>
          <dgm:bulletEnabled val="1"/>
        </dgm:presLayoutVars>
      </dgm:prSet>
      <dgm:spPr/>
    </dgm:pt>
  </dgm:ptLst>
  <dgm:cxnLst>
    <dgm:cxn modelId="{A7E9E20C-08EB-422A-85A1-89F22774059E}" type="presOf" srcId="{AC47737C-0CAE-4E45-BCD1-ACB2F6B9DDE1}" destId="{E91CA9B1-5094-4E76-9DBD-94C9ED10A5AF}" srcOrd="0" destOrd="0" presId="urn:microsoft.com/office/officeart/2005/8/layout/equation2"/>
    <dgm:cxn modelId="{9314E615-D3CC-410F-B309-26A3E108B42D}" type="presOf" srcId="{DB0D89E4-40EE-42C5-B41D-A985E2D61D35}" destId="{D0C71D44-8AD9-48F6-B48D-C51C80A1D709}" srcOrd="0" destOrd="0" presId="urn:microsoft.com/office/officeart/2005/8/layout/equation2"/>
    <dgm:cxn modelId="{30FC9924-0738-4FA9-8412-BE4AF8F1D3B3}" type="presOf" srcId="{6137B6DF-9A0F-47FC-BCD5-01C68F739D66}" destId="{716FFDB3-C6B5-41C7-A698-CB5A97586691}" srcOrd="0" destOrd="0" presId="urn:microsoft.com/office/officeart/2005/8/layout/equation2"/>
    <dgm:cxn modelId="{27A9935D-151C-4268-90C5-E68BF14642A0}" srcId="{A99EC7D0-862D-409E-AAE7-D9126CFD513F}" destId="{6137B6DF-9A0F-47FC-BCD5-01C68F739D66}" srcOrd="0" destOrd="0" parTransId="{00F530BF-A210-46FE-B771-5D4B184447E2}" sibTransId="{AC47737C-0CAE-4E45-BCD1-ACB2F6B9DDE1}"/>
    <dgm:cxn modelId="{0D35947E-2167-4308-B963-476A4B47A119}" srcId="{A99EC7D0-862D-409E-AAE7-D9126CFD513F}" destId="{4DB324C2-E43D-426C-B74E-2DC187A460BA}" srcOrd="2" destOrd="0" parTransId="{1928DC83-1C3B-4171-AA17-92316634AFAA}" sibTransId="{0E42D3EE-5176-4DC6-A63F-38434C4F3C78}"/>
    <dgm:cxn modelId="{4A9D4BA7-4E20-465E-A885-5C2BAA79C76F}" srcId="{A99EC7D0-862D-409E-AAE7-D9126CFD513F}" destId="{DB0D89E4-40EE-42C5-B41D-A985E2D61D35}" srcOrd="1" destOrd="0" parTransId="{B7F0CA38-5725-4F27-8C07-949413A724DD}" sibTransId="{51C81512-8590-4D85-9B5E-25D36CB40F3F}"/>
    <dgm:cxn modelId="{C6D1A9B8-DCC5-4B59-97A1-912E62961F81}" type="presOf" srcId="{51C81512-8590-4D85-9B5E-25D36CB40F3F}" destId="{016BC029-8410-43A4-B15A-F5B72DF8D393}" srcOrd="1" destOrd="0" presId="urn:microsoft.com/office/officeart/2005/8/layout/equation2"/>
    <dgm:cxn modelId="{A22C49D3-A7BD-41E4-82BB-11AC39FD9ACB}" type="presOf" srcId="{4DB324C2-E43D-426C-B74E-2DC187A460BA}" destId="{4D82ADF3-8746-47CA-A318-1EB5CFFA2329}" srcOrd="0" destOrd="0" presId="urn:microsoft.com/office/officeart/2005/8/layout/equation2"/>
    <dgm:cxn modelId="{B8D90BF2-CC92-40DC-B007-3500EE0BE549}" type="presOf" srcId="{51C81512-8590-4D85-9B5E-25D36CB40F3F}" destId="{E79AE2C9-8362-4862-B22C-5B038443AFEA}" srcOrd="0" destOrd="0" presId="urn:microsoft.com/office/officeart/2005/8/layout/equation2"/>
    <dgm:cxn modelId="{701FEBF4-5688-4D6E-A8E4-B60EDC9FA3FD}" type="presOf" srcId="{A99EC7D0-862D-409E-AAE7-D9126CFD513F}" destId="{18950E91-4CC8-47E0-8A43-8966BDEA7982}" srcOrd="0" destOrd="0" presId="urn:microsoft.com/office/officeart/2005/8/layout/equation2"/>
    <dgm:cxn modelId="{0C563735-ABF9-4772-82A6-EB80C58187D5}" type="presParOf" srcId="{18950E91-4CC8-47E0-8A43-8966BDEA7982}" destId="{6D1807DE-7187-495B-92B8-421EA78DD27C}" srcOrd="0" destOrd="0" presId="urn:microsoft.com/office/officeart/2005/8/layout/equation2"/>
    <dgm:cxn modelId="{9B1003C8-DBC4-4C68-8CE9-ABAF0048415C}" type="presParOf" srcId="{6D1807DE-7187-495B-92B8-421EA78DD27C}" destId="{716FFDB3-C6B5-41C7-A698-CB5A97586691}" srcOrd="0" destOrd="0" presId="urn:microsoft.com/office/officeart/2005/8/layout/equation2"/>
    <dgm:cxn modelId="{91B1C08F-3393-43E0-BA82-D041D1252BB7}" type="presParOf" srcId="{6D1807DE-7187-495B-92B8-421EA78DD27C}" destId="{62D30984-3513-452C-B0BC-3322BA123325}" srcOrd="1" destOrd="0" presId="urn:microsoft.com/office/officeart/2005/8/layout/equation2"/>
    <dgm:cxn modelId="{9472138E-87B3-4016-AEE7-CFC47F2199DB}" type="presParOf" srcId="{6D1807DE-7187-495B-92B8-421EA78DD27C}" destId="{E91CA9B1-5094-4E76-9DBD-94C9ED10A5AF}" srcOrd="2" destOrd="0" presId="urn:microsoft.com/office/officeart/2005/8/layout/equation2"/>
    <dgm:cxn modelId="{DDCB6986-C7A6-4EF7-9055-3050320CD975}" type="presParOf" srcId="{6D1807DE-7187-495B-92B8-421EA78DD27C}" destId="{299C11C6-B6DA-4769-B387-D96EFB7EE7E7}" srcOrd="3" destOrd="0" presId="urn:microsoft.com/office/officeart/2005/8/layout/equation2"/>
    <dgm:cxn modelId="{A37BB8B1-619D-4263-A98C-2809F6D88E27}" type="presParOf" srcId="{6D1807DE-7187-495B-92B8-421EA78DD27C}" destId="{D0C71D44-8AD9-48F6-B48D-C51C80A1D709}" srcOrd="4" destOrd="0" presId="urn:microsoft.com/office/officeart/2005/8/layout/equation2"/>
    <dgm:cxn modelId="{90AA9817-2794-48F4-A272-6479A01D6F57}" type="presParOf" srcId="{18950E91-4CC8-47E0-8A43-8966BDEA7982}" destId="{E79AE2C9-8362-4862-B22C-5B038443AFEA}" srcOrd="1" destOrd="0" presId="urn:microsoft.com/office/officeart/2005/8/layout/equation2"/>
    <dgm:cxn modelId="{77A3B285-F12D-43E2-A14F-F0E2E763D845}" type="presParOf" srcId="{E79AE2C9-8362-4862-B22C-5B038443AFEA}" destId="{016BC029-8410-43A4-B15A-F5B72DF8D393}" srcOrd="0" destOrd="0" presId="urn:microsoft.com/office/officeart/2005/8/layout/equation2"/>
    <dgm:cxn modelId="{1EC7D7C0-8DCB-40EA-B8B4-948BE1392BFE}" type="presParOf" srcId="{18950E91-4CC8-47E0-8A43-8966BDEA7982}" destId="{4D82ADF3-8746-47CA-A318-1EB5CFFA2329}"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FFDB3-C6B5-41C7-A698-CB5A97586691}">
      <dsp:nvSpPr>
        <dsp:cNvPr id="0" name=""/>
        <dsp:cNvSpPr/>
      </dsp:nvSpPr>
      <dsp:spPr>
        <a:xfrm>
          <a:off x="295424" y="1137"/>
          <a:ext cx="1143763" cy="11437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Few Competitors</a:t>
          </a:r>
        </a:p>
      </dsp:txBody>
      <dsp:txXfrm>
        <a:off x="462924" y="168637"/>
        <a:ext cx="808763" cy="808763"/>
      </dsp:txXfrm>
    </dsp:sp>
    <dsp:sp modelId="{E91CA9B1-5094-4E76-9DBD-94C9ED10A5AF}">
      <dsp:nvSpPr>
        <dsp:cNvPr id="0" name=""/>
        <dsp:cNvSpPr/>
      </dsp:nvSpPr>
      <dsp:spPr>
        <a:xfrm>
          <a:off x="535614" y="1237774"/>
          <a:ext cx="663382" cy="66338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623545" y="1491451"/>
        <a:ext cx="487520" cy="156028"/>
      </dsp:txXfrm>
    </dsp:sp>
    <dsp:sp modelId="{D0C71D44-8AD9-48F6-B48D-C51C80A1D709}">
      <dsp:nvSpPr>
        <dsp:cNvPr id="0" name=""/>
        <dsp:cNvSpPr/>
      </dsp:nvSpPr>
      <dsp:spPr>
        <a:xfrm>
          <a:off x="295424" y="1994030"/>
          <a:ext cx="1143763" cy="11437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Good location</a:t>
          </a:r>
        </a:p>
      </dsp:txBody>
      <dsp:txXfrm>
        <a:off x="462924" y="2161530"/>
        <a:ext cx="808763" cy="808763"/>
      </dsp:txXfrm>
    </dsp:sp>
    <dsp:sp modelId="{E79AE2C9-8362-4862-B22C-5B038443AFEA}">
      <dsp:nvSpPr>
        <dsp:cNvPr id="0" name=""/>
        <dsp:cNvSpPr/>
      </dsp:nvSpPr>
      <dsp:spPr>
        <a:xfrm>
          <a:off x="1610752" y="1356726"/>
          <a:ext cx="363716" cy="4254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610752" y="1441822"/>
        <a:ext cx="254601" cy="255287"/>
      </dsp:txXfrm>
    </dsp:sp>
    <dsp:sp modelId="{4D82ADF3-8746-47CA-A318-1EB5CFFA2329}">
      <dsp:nvSpPr>
        <dsp:cNvPr id="0" name=""/>
        <dsp:cNvSpPr/>
      </dsp:nvSpPr>
      <dsp:spPr>
        <a:xfrm>
          <a:off x="2125445" y="425702"/>
          <a:ext cx="2287526" cy="2287526"/>
        </a:xfrm>
        <a:prstGeom prst="ellipse">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GB" sz="4100" kern="1200" dirty="0"/>
            <a:t>Perfect spot</a:t>
          </a:r>
        </a:p>
      </dsp:txBody>
      <dsp:txXfrm>
        <a:off x="2460445" y="760702"/>
        <a:ext cx="1617526" cy="161752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6E8180-4106-494F-96DB-3ED926C741EF}" type="datetimeFigureOut">
              <a:rPr lang="id-ID" smtClean="0"/>
              <a:t>19/05/2019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017A1F-03D1-4E51-A23F-16B28CB12214}" type="slidenum">
              <a:rPr lang="id-ID" smtClean="0"/>
              <a:t>‹N›</a:t>
            </a:fld>
            <a:endParaRPr lang="id-ID"/>
          </a:p>
        </p:txBody>
      </p:sp>
    </p:spTree>
    <p:extLst>
      <p:ext uri="{BB962C8B-B14F-4D97-AF65-F5344CB8AC3E}">
        <p14:creationId xmlns:p14="http://schemas.microsoft.com/office/powerpoint/2010/main" val="4108668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FD0B1-4826-49C4-BB64-820BF9888C4F}" type="datetimeFigureOut">
              <a:rPr lang="id-ID" smtClean="0"/>
              <a:t>19/05/2019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975CF-ECE3-4B69-BB20-4BB18D97BC00}" type="slidenum">
              <a:rPr lang="id-ID" smtClean="0"/>
              <a:t>‹N›</a:t>
            </a:fld>
            <a:endParaRPr lang="id-ID"/>
          </a:p>
        </p:txBody>
      </p:sp>
    </p:spTree>
    <p:extLst>
      <p:ext uri="{BB962C8B-B14F-4D97-AF65-F5344CB8AC3E}">
        <p14:creationId xmlns:p14="http://schemas.microsoft.com/office/powerpoint/2010/main" val="3048605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5" name="Slide Number Placeholder 4"/>
          <p:cNvSpPr>
            <a:spLocks noGrp="1"/>
          </p:cNvSpPr>
          <p:nvPr>
            <p:ph type="sldNum" sz="quarter" idx="12"/>
          </p:nvPr>
        </p:nvSpPr>
        <p:spPr>
          <a:xfrm>
            <a:off x="11497734" y="134406"/>
            <a:ext cx="5503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408470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Medium Portrait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Picture Placeholder 4"/>
          <p:cNvSpPr>
            <a:spLocks noGrp="1"/>
          </p:cNvSpPr>
          <p:nvPr>
            <p:ph type="pic" sz="quarter" idx="13"/>
          </p:nvPr>
        </p:nvSpPr>
        <p:spPr>
          <a:xfrm>
            <a:off x="1068181" y="1570817"/>
            <a:ext cx="3564000" cy="4320000"/>
          </a:xfrm>
        </p:spPr>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45774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 Picture Plac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31600"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065932" y="134406"/>
            <a:ext cx="821268" cy="365125"/>
          </a:xfrm>
        </p:spPr>
        <p:txBody>
          <a:bodyPr/>
          <a:lstStyle>
            <a:lvl1pPr>
              <a:defRPr b="1">
                <a:solidFill>
                  <a:schemeClr val="bg1"/>
                </a:solidFill>
              </a:defRPr>
            </a:lvl1pPr>
          </a:lstStyle>
          <a:p>
            <a:fld id="{7A5DDAD3-E743-4B29-A948-63E93E36D1BF}" type="slidenum">
              <a:rPr lang="id-ID" smtClean="0"/>
              <a:pPr/>
              <a:t>‹N›</a:t>
            </a:fld>
            <a:endParaRPr lang="id-ID" dirty="0"/>
          </a:p>
        </p:txBody>
      </p:sp>
      <p:sp>
        <p:nvSpPr>
          <p:cNvPr id="6" name="Picture Placeholder 15"/>
          <p:cNvSpPr>
            <a:spLocks noGrp="1"/>
          </p:cNvSpPr>
          <p:nvPr>
            <p:ph type="pic" sz="quarter" idx="13"/>
          </p:nvPr>
        </p:nvSpPr>
        <p:spPr>
          <a:xfrm>
            <a:off x="3564" y="0"/>
            <a:ext cx="2437200" cy="2412000"/>
          </a:xfrm>
        </p:spPr>
        <p:txBody>
          <a:bodyPr/>
          <a:lstStyle/>
          <a:p>
            <a:endParaRPr lang="id-ID"/>
          </a:p>
        </p:txBody>
      </p:sp>
      <p:sp>
        <p:nvSpPr>
          <p:cNvPr id="7" name="Picture Placeholder 15"/>
          <p:cNvSpPr>
            <a:spLocks noGrp="1"/>
          </p:cNvSpPr>
          <p:nvPr>
            <p:ph type="pic" sz="quarter" idx="14"/>
          </p:nvPr>
        </p:nvSpPr>
        <p:spPr>
          <a:xfrm>
            <a:off x="3564" y="2425031"/>
            <a:ext cx="2437200" cy="2412000"/>
          </a:xfrm>
        </p:spPr>
        <p:txBody>
          <a:bodyPr/>
          <a:lstStyle/>
          <a:p>
            <a:endParaRPr lang="id-ID"/>
          </a:p>
        </p:txBody>
      </p:sp>
      <p:sp>
        <p:nvSpPr>
          <p:cNvPr id="9" name="Picture Placeholder 15"/>
          <p:cNvSpPr>
            <a:spLocks noGrp="1"/>
          </p:cNvSpPr>
          <p:nvPr>
            <p:ph type="pic" sz="quarter" idx="15"/>
          </p:nvPr>
        </p:nvSpPr>
        <p:spPr>
          <a:xfrm>
            <a:off x="2442851" y="0"/>
            <a:ext cx="2437200" cy="2412000"/>
          </a:xfrm>
        </p:spPr>
        <p:txBody>
          <a:bodyPr/>
          <a:lstStyle/>
          <a:p>
            <a:endParaRPr lang="id-ID"/>
          </a:p>
        </p:txBody>
      </p:sp>
      <p:sp>
        <p:nvSpPr>
          <p:cNvPr id="10" name="Picture Placeholder 15"/>
          <p:cNvSpPr>
            <a:spLocks noGrp="1"/>
          </p:cNvSpPr>
          <p:nvPr>
            <p:ph type="pic" sz="quarter" idx="16"/>
          </p:nvPr>
        </p:nvSpPr>
        <p:spPr>
          <a:xfrm>
            <a:off x="2442851" y="2425031"/>
            <a:ext cx="2437200" cy="2412000"/>
          </a:xfrm>
        </p:spPr>
        <p:txBody>
          <a:bodyPr/>
          <a:lstStyle/>
          <a:p>
            <a:endParaRPr lang="id-ID"/>
          </a:p>
        </p:txBody>
      </p:sp>
      <p:sp>
        <p:nvSpPr>
          <p:cNvPr id="11" name="Picture Placeholder 15"/>
          <p:cNvSpPr>
            <a:spLocks noGrp="1"/>
          </p:cNvSpPr>
          <p:nvPr>
            <p:ph type="pic" sz="quarter" idx="17"/>
          </p:nvPr>
        </p:nvSpPr>
        <p:spPr>
          <a:xfrm>
            <a:off x="4873226" y="0"/>
            <a:ext cx="2437200" cy="2412000"/>
          </a:xfrm>
        </p:spPr>
        <p:txBody>
          <a:bodyPr/>
          <a:lstStyle/>
          <a:p>
            <a:endParaRPr lang="id-ID"/>
          </a:p>
        </p:txBody>
      </p:sp>
      <p:sp>
        <p:nvSpPr>
          <p:cNvPr id="12" name="Picture Placeholder 15"/>
          <p:cNvSpPr>
            <a:spLocks noGrp="1"/>
          </p:cNvSpPr>
          <p:nvPr>
            <p:ph type="pic" sz="quarter" idx="18"/>
          </p:nvPr>
        </p:nvSpPr>
        <p:spPr>
          <a:xfrm>
            <a:off x="4873226" y="2425031"/>
            <a:ext cx="2437200" cy="2412000"/>
          </a:xfrm>
        </p:spPr>
        <p:txBody>
          <a:bodyPr/>
          <a:lstStyle/>
          <a:p>
            <a:endParaRPr lang="id-ID"/>
          </a:p>
        </p:txBody>
      </p:sp>
      <p:sp>
        <p:nvSpPr>
          <p:cNvPr id="13" name="Picture Placeholder 15"/>
          <p:cNvSpPr>
            <a:spLocks noGrp="1"/>
          </p:cNvSpPr>
          <p:nvPr>
            <p:ph type="pic" sz="quarter" idx="19" hasCustomPrompt="1"/>
          </p:nvPr>
        </p:nvSpPr>
        <p:spPr>
          <a:xfrm>
            <a:off x="7311176" y="0"/>
            <a:ext cx="2437200" cy="2412000"/>
          </a:xfrm>
        </p:spPr>
        <p:txBody>
          <a:bodyPr/>
          <a:lstStyle/>
          <a:p>
            <a:r>
              <a:rPr lang="id-ID" dirty="0"/>
              <a:t>z</a:t>
            </a:r>
          </a:p>
        </p:txBody>
      </p:sp>
      <p:sp>
        <p:nvSpPr>
          <p:cNvPr id="14" name="Picture Placeholder 15"/>
          <p:cNvSpPr>
            <a:spLocks noGrp="1"/>
          </p:cNvSpPr>
          <p:nvPr>
            <p:ph type="pic" sz="quarter" idx="20"/>
          </p:nvPr>
        </p:nvSpPr>
        <p:spPr>
          <a:xfrm>
            <a:off x="7311176" y="2425031"/>
            <a:ext cx="2437200" cy="2412000"/>
          </a:xfrm>
        </p:spPr>
        <p:txBody>
          <a:bodyPr/>
          <a:lstStyle/>
          <a:p>
            <a:endParaRPr lang="id-ID"/>
          </a:p>
        </p:txBody>
      </p:sp>
      <p:sp>
        <p:nvSpPr>
          <p:cNvPr id="15" name="Picture Placeholder 15"/>
          <p:cNvSpPr>
            <a:spLocks noGrp="1"/>
          </p:cNvSpPr>
          <p:nvPr>
            <p:ph type="pic" sz="quarter" idx="21"/>
          </p:nvPr>
        </p:nvSpPr>
        <p:spPr>
          <a:xfrm>
            <a:off x="9756706" y="0"/>
            <a:ext cx="2437200" cy="2412000"/>
          </a:xfrm>
        </p:spPr>
        <p:txBody>
          <a:bodyPr/>
          <a:lstStyle/>
          <a:p>
            <a:endParaRPr lang="id-ID"/>
          </a:p>
        </p:txBody>
      </p:sp>
      <p:sp>
        <p:nvSpPr>
          <p:cNvPr id="16" name="Picture Placeholder 15"/>
          <p:cNvSpPr>
            <a:spLocks noGrp="1"/>
          </p:cNvSpPr>
          <p:nvPr>
            <p:ph type="pic" sz="quarter" idx="22"/>
          </p:nvPr>
        </p:nvSpPr>
        <p:spPr>
          <a:xfrm>
            <a:off x="9756706" y="2425031"/>
            <a:ext cx="2437200" cy="2412000"/>
          </a:xfrm>
        </p:spPr>
        <p:txBody>
          <a:bodyPr/>
          <a:lstStyle/>
          <a:p>
            <a:endParaRPr lang="id-ID"/>
          </a:p>
        </p:txBody>
      </p:sp>
    </p:spTree>
    <p:extLst>
      <p:ext uri="{BB962C8B-B14F-4D97-AF65-F5344CB8AC3E}">
        <p14:creationId xmlns:p14="http://schemas.microsoft.com/office/powerpoint/2010/main" val="2434910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 Picture Placholder bot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Picture Placeholder 15"/>
          <p:cNvSpPr>
            <a:spLocks noGrp="1"/>
          </p:cNvSpPr>
          <p:nvPr>
            <p:ph type="pic" sz="quarter" idx="13"/>
          </p:nvPr>
        </p:nvSpPr>
        <p:spPr>
          <a:xfrm>
            <a:off x="3564" y="2018804"/>
            <a:ext cx="2437200" cy="2412000"/>
          </a:xfrm>
        </p:spPr>
        <p:txBody>
          <a:bodyPr/>
          <a:lstStyle/>
          <a:p>
            <a:endParaRPr lang="id-ID"/>
          </a:p>
        </p:txBody>
      </p:sp>
      <p:sp>
        <p:nvSpPr>
          <p:cNvPr id="18" name="Picture Placeholder 15"/>
          <p:cNvSpPr>
            <a:spLocks noGrp="1"/>
          </p:cNvSpPr>
          <p:nvPr>
            <p:ph type="pic" sz="quarter" idx="14"/>
          </p:nvPr>
        </p:nvSpPr>
        <p:spPr>
          <a:xfrm>
            <a:off x="3564" y="4443835"/>
            <a:ext cx="2437200" cy="2412000"/>
          </a:xfrm>
        </p:spPr>
        <p:txBody>
          <a:bodyPr/>
          <a:lstStyle/>
          <a:p>
            <a:endParaRPr lang="id-ID"/>
          </a:p>
        </p:txBody>
      </p:sp>
      <p:sp>
        <p:nvSpPr>
          <p:cNvPr id="19" name="Picture Placeholder 15"/>
          <p:cNvSpPr>
            <a:spLocks noGrp="1"/>
          </p:cNvSpPr>
          <p:nvPr>
            <p:ph type="pic" sz="quarter" idx="15"/>
          </p:nvPr>
        </p:nvSpPr>
        <p:spPr>
          <a:xfrm>
            <a:off x="2442851" y="2018804"/>
            <a:ext cx="2437200" cy="2412000"/>
          </a:xfrm>
        </p:spPr>
        <p:txBody>
          <a:bodyPr/>
          <a:lstStyle/>
          <a:p>
            <a:endParaRPr lang="id-ID"/>
          </a:p>
        </p:txBody>
      </p:sp>
      <p:sp>
        <p:nvSpPr>
          <p:cNvPr id="20" name="Picture Placeholder 15"/>
          <p:cNvSpPr>
            <a:spLocks noGrp="1"/>
          </p:cNvSpPr>
          <p:nvPr>
            <p:ph type="pic" sz="quarter" idx="16"/>
          </p:nvPr>
        </p:nvSpPr>
        <p:spPr>
          <a:xfrm>
            <a:off x="2442851" y="4443835"/>
            <a:ext cx="2437200" cy="2412000"/>
          </a:xfrm>
        </p:spPr>
        <p:txBody>
          <a:bodyPr/>
          <a:lstStyle/>
          <a:p>
            <a:endParaRPr lang="id-ID"/>
          </a:p>
        </p:txBody>
      </p:sp>
      <p:sp>
        <p:nvSpPr>
          <p:cNvPr id="21" name="Picture Placeholder 15"/>
          <p:cNvSpPr>
            <a:spLocks noGrp="1"/>
          </p:cNvSpPr>
          <p:nvPr>
            <p:ph type="pic" sz="quarter" idx="17"/>
          </p:nvPr>
        </p:nvSpPr>
        <p:spPr>
          <a:xfrm>
            <a:off x="4873226" y="2018804"/>
            <a:ext cx="2437200" cy="2412000"/>
          </a:xfrm>
        </p:spPr>
        <p:txBody>
          <a:bodyPr/>
          <a:lstStyle/>
          <a:p>
            <a:endParaRPr lang="id-ID"/>
          </a:p>
        </p:txBody>
      </p:sp>
      <p:sp>
        <p:nvSpPr>
          <p:cNvPr id="22" name="Picture Placeholder 15"/>
          <p:cNvSpPr>
            <a:spLocks noGrp="1"/>
          </p:cNvSpPr>
          <p:nvPr>
            <p:ph type="pic" sz="quarter" idx="18"/>
          </p:nvPr>
        </p:nvSpPr>
        <p:spPr>
          <a:xfrm>
            <a:off x="4873226" y="4443835"/>
            <a:ext cx="2437200" cy="2412000"/>
          </a:xfrm>
        </p:spPr>
        <p:txBody>
          <a:bodyPr/>
          <a:lstStyle/>
          <a:p>
            <a:endParaRPr lang="id-ID"/>
          </a:p>
        </p:txBody>
      </p:sp>
      <p:sp>
        <p:nvSpPr>
          <p:cNvPr id="23" name="Picture Placeholder 15"/>
          <p:cNvSpPr>
            <a:spLocks noGrp="1"/>
          </p:cNvSpPr>
          <p:nvPr>
            <p:ph type="pic" sz="quarter" idx="19" hasCustomPrompt="1"/>
          </p:nvPr>
        </p:nvSpPr>
        <p:spPr>
          <a:xfrm>
            <a:off x="7311176" y="2018804"/>
            <a:ext cx="2437200" cy="2412000"/>
          </a:xfrm>
        </p:spPr>
        <p:txBody>
          <a:bodyPr/>
          <a:lstStyle/>
          <a:p>
            <a:r>
              <a:rPr lang="id-ID" dirty="0"/>
              <a:t>z</a:t>
            </a:r>
          </a:p>
        </p:txBody>
      </p:sp>
      <p:sp>
        <p:nvSpPr>
          <p:cNvPr id="24" name="Picture Placeholder 15"/>
          <p:cNvSpPr>
            <a:spLocks noGrp="1"/>
          </p:cNvSpPr>
          <p:nvPr>
            <p:ph type="pic" sz="quarter" idx="20"/>
          </p:nvPr>
        </p:nvSpPr>
        <p:spPr>
          <a:xfrm>
            <a:off x="7311176" y="4443835"/>
            <a:ext cx="2437200" cy="2412000"/>
          </a:xfrm>
        </p:spPr>
        <p:txBody>
          <a:bodyPr/>
          <a:lstStyle/>
          <a:p>
            <a:endParaRPr lang="id-ID"/>
          </a:p>
        </p:txBody>
      </p:sp>
      <p:sp>
        <p:nvSpPr>
          <p:cNvPr id="25" name="Picture Placeholder 15"/>
          <p:cNvSpPr>
            <a:spLocks noGrp="1"/>
          </p:cNvSpPr>
          <p:nvPr>
            <p:ph type="pic" sz="quarter" idx="21"/>
          </p:nvPr>
        </p:nvSpPr>
        <p:spPr>
          <a:xfrm>
            <a:off x="9756706" y="2018804"/>
            <a:ext cx="2437200" cy="2412000"/>
          </a:xfrm>
        </p:spPr>
        <p:txBody>
          <a:bodyPr/>
          <a:lstStyle/>
          <a:p>
            <a:endParaRPr lang="id-ID"/>
          </a:p>
        </p:txBody>
      </p:sp>
      <p:sp>
        <p:nvSpPr>
          <p:cNvPr id="26" name="Picture Placeholder 15"/>
          <p:cNvSpPr>
            <a:spLocks noGrp="1"/>
          </p:cNvSpPr>
          <p:nvPr>
            <p:ph type="pic" sz="quarter" idx="22"/>
          </p:nvPr>
        </p:nvSpPr>
        <p:spPr>
          <a:xfrm>
            <a:off x="9756706" y="4443835"/>
            <a:ext cx="2437200" cy="2412000"/>
          </a:xfrm>
        </p:spPr>
        <p:txBody>
          <a:bodyPr/>
          <a:lstStyle/>
          <a:p>
            <a:endParaRPr lang="id-ID"/>
          </a:p>
        </p:txBody>
      </p:sp>
      <p:sp>
        <p:nvSpPr>
          <p:cNvPr id="16"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815147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holder gallery">
    <p:spTree>
      <p:nvGrpSpPr>
        <p:cNvPr id="1" name=""/>
        <p:cNvGrpSpPr/>
        <p:nvPr/>
      </p:nvGrpSpPr>
      <p:grpSpPr>
        <a:xfrm>
          <a:off x="0" y="0"/>
          <a:ext cx="0" cy="0"/>
          <a:chOff x="0" y="0"/>
          <a:chExt cx="0" cy="0"/>
        </a:xfrm>
      </p:grpSpPr>
      <p:sp>
        <p:nvSpPr>
          <p:cNvPr id="11" name="Picture Placeholder 8"/>
          <p:cNvSpPr>
            <a:spLocks noGrp="1"/>
          </p:cNvSpPr>
          <p:nvPr>
            <p:ph type="pic" sz="quarter" idx="15"/>
          </p:nvPr>
        </p:nvSpPr>
        <p:spPr>
          <a:xfrm>
            <a:off x="8181341" y="0"/>
            <a:ext cx="3996000" cy="2933700"/>
          </a:xfrm>
        </p:spPr>
        <p:txBody>
          <a:bodyPr/>
          <a:lstStyle/>
          <a:p>
            <a:endParaRPr lang="id-ID"/>
          </a:p>
        </p:txBody>
      </p:sp>
      <p:sp>
        <p:nvSpPr>
          <p:cNvPr id="6" name="Picture Placeholder 3"/>
          <p:cNvSpPr>
            <a:spLocks noGrp="1"/>
          </p:cNvSpPr>
          <p:nvPr>
            <p:ph type="pic" sz="quarter" idx="10"/>
          </p:nvPr>
        </p:nvSpPr>
        <p:spPr>
          <a:xfrm>
            <a:off x="0" y="2958346"/>
            <a:ext cx="3384000" cy="3888000"/>
          </a:xfrm>
        </p:spPr>
        <p:txBody>
          <a:bodyPr/>
          <a:lstStyle/>
          <a:p>
            <a:endParaRPr lang="id-ID"/>
          </a:p>
        </p:txBody>
      </p:sp>
      <p:sp>
        <p:nvSpPr>
          <p:cNvPr id="7" name="Picture Placeholder 3"/>
          <p:cNvSpPr>
            <a:spLocks noGrp="1"/>
          </p:cNvSpPr>
          <p:nvPr>
            <p:ph type="pic" sz="quarter" idx="11"/>
          </p:nvPr>
        </p:nvSpPr>
        <p:spPr>
          <a:xfrm>
            <a:off x="3387541" y="2958346"/>
            <a:ext cx="5436000" cy="3888000"/>
          </a:xfrm>
        </p:spPr>
        <p:txBody>
          <a:bodyPr/>
          <a:lstStyle/>
          <a:p>
            <a:endParaRPr lang="id-ID"/>
          </a:p>
        </p:txBody>
      </p:sp>
      <p:sp>
        <p:nvSpPr>
          <p:cNvPr id="8" name="Picture Placeholder 3"/>
          <p:cNvSpPr>
            <a:spLocks noGrp="1"/>
          </p:cNvSpPr>
          <p:nvPr>
            <p:ph type="pic" sz="quarter" idx="12"/>
          </p:nvPr>
        </p:nvSpPr>
        <p:spPr>
          <a:xfrm>
            <a:off x="8813550" y="2933720"/>
            <a:ext cx="3384000" cy="1962364"/>
          </a:xfrm>
        </p:spPr>
        <p:txBody>
          <a:bodyPr/>
          <a:lstStyle/>
          <a:p>
            <a:endParaRPr lang="id-ID"/>
          </a:p>
        </p:txBody>
      </p:sp>
      <p:sp>
        <p:nvSpPr>
          <p:cNvPr id="9" name="Picture Placeholder 3"/>
          <p:cNvSpPr>
            <a:spLocks noGrp="1"/>
          </p:cNvSpPr>
          <p:nvPr>
            <p:ph type="pic" sz="quarter" idx="13"/>
          </p:nvPr>
        </p:nvSpPr>
        <p:spPr>
          <a:xfrm>
            <a:off x="8813550" y="4896532"/>
            <a:ext cx="3384000" cy="1962364"/>
          </a:xfrm>
        </p:spPr>
        <p:txBody>
          <a:bodyPr/>
          <a:lstStyle/>
          <a:p>
            <a:endParaRPr lang="id-ID"/>
          </a:p>
        </p:txBody>
      </p:sp>
      <p:sp>
        <p:nvSpPr>
          <p:cNvPr id="10" name="Picture Placeholder 5"/>
          <p:cNvSpPr>
            <a:spLocks noGrp="1"/>
          </p:cNvSpPr>
          <p:nvPr>
            <p:ph type="pic" sz="quarter" idx="14"/>
          </p:nvPr>
        </p:nvSpPr>
        <p:spPr>
          <a:xfrm>
            <a:off x="0" y="0"/>
            <a:ext cx="3996000" cy="2933700"/>
          </a:xfrm>
        </p:spPr>
        <p:txBody>
          <a:bodyPr/>
          <a:lstStyle/>
          <a:p>
            <a:endParaRPr lang="id-ID"/>
          </a:p>
        </p:txBody>
      </p:sp>
    </p:spTree>
    <p:extLst>
      <p:ext uri="{BB962C8B-B14F-4D97-AF65-F5344CB8AC3E}">
        <p14:creationId xmlns:p14="http://schemas.microsoft.com/office/powerpoint/2010/main" val="3676447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80802" y="134406"/>
            <a:ext cx="558800"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6" name="Picture Placeholder 5"/>
          <p:cNvSpPr>
            <a:spLocks noGrp="1"/>
          </p:cNvSpPr>
          <p:nvPr>
            <p:ph type="pic" sz="quarter" idx="13"/>
          </p:nvPr>
        </p:nvSpPr>
        <p:spPr>
          <a:xfrm>
            <a:off x="0" y="1971675"/>
            <a:ext cx="8288338" cy="2838450"/>
          </a:xfrm>
        </p:spPr>
        <p:txBody>
          <a:bodyPr/>
          <a:lstStyle/>
          <a:p>
            <a:endParaRPr lang="id-ID"/>
          </a:p>
        </p:txBody>
      </p:sp>
    </p:spTree>
    <p:extLst>
      <p:ext uri="{BB962C8B-B14F-4D97-AF65-F5344CB8AC3E}">
        <p14:creationId xmlns:p14="http://schemas.microsoft.com/office/powerpoint/2010/main" val="404445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ndscape Picture Placeholder Cent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3"/>
          </p:nvPr>
        </p:nvSpPr>
        <p:spPr>
          <a:xfrm>
            <a:off x="900000" y="1769800"/>
            <a:ext cx="10384511" cy="2838450"/>
          </a:xfrm>
        </p:spPr>
        <p:txBody>
          <a:bodyPr/>
          <a:lstStyle/>
          <a:p>
            <a:endParaRPr lang="id-ID" dirty="0"/>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612866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Picture landscap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Picture Placeholder 11"/>
          <p:cNvSpPr>
            <a:spLocks noGrp="1"/>
          </p:cNvSpPr>
          <p:nvPr>
            <p:ph type="pic" sz="quarter" idx="13"/>
          </p:nvPr>
        </p:nvSpPr>
        <p:spPr>
          <a:xfrm>
            <a:off x="8988880" y="1993476"/>
            <a:ext cx="3204000" cy="1620000"/>
          </a:xfrm>
        </p:spPr>
        <p:txBody>
          <a:bodyPr/>
          <a:lstStyle/>
          <a:p>
            <a:endParaRPr lang="id-ID"/>
          </a:p>
        </p:txBody>
      </p:sp>
      <p:sp>
        <p:nvSpPr>
          <p:cNvPr id="25" name="Picture Placeholder 11"/>
          <p:cNvSpPr>
            <a:spLocks noGrp="1"/>
          </p:cNvSpPr>
          <p:nvPr>
            <p:ph type="pic" sz="quarter" idx="15"/>
          </p:nvPr>
        </p:nvSpPr>
        <p:spPr>
          <a:xfrm>
            <a:off x="8988880" y="3611347"/>
            <a:ext cx="3204000" cy="1620000"/>
          </a:xfrm>
        </p:spPr>
        <p:txBody>
          <a:bodyPr/>
          <a:lstStyle/>
          <a:p>
            <a:endParaRPr lang="id-ID"/>
          </a:p>
        </p:txBody>
      </p:sp>
      <p:sp>
        <p:nvSpPr>
          <p:cNvPr id="27" name="Picture Placeholder 11"/>
          <p:cNvSpPr>
            <a:spLocks noGrp="1"/>
          </p:cNvSpPr>
          <p:nvPr>
            <p:ph type="pic" sz="quarter" idx="17"/>
          </p:nvPr>
        </p:nvSpPr>
        <p:spPr>
          <a:xfrm>
            <a:off x="8988880" y="5243434"/>
            <a:ext cx="3204000" cy="1620000"/>
          </a:xfrm>
        </p:spPr>
        <p:txBody>
          <a:bodyPr/>
          <a:lstStyle/>
          <a:p>
            <a:endParaRPr lang="id-ID"/>
          </a:p>
        </p:txBody>
      </p:sp>
      <p:sp>
        <p:nvSpPr>
          <p:cNvPr id="29" name="Picture Placeholder 11"/>
          <p:cNvSpPr>
            <a:spLocks noGrp="1"/>
          </p:cNvSpPr>
          <p:nvPr>
            <p:ph type="pic" sz="quarter" idx="18"/>
          </p:nvPr>
        </p:nvSpPr>
        <p:spPr>
          <a:xfrm>
            <a:off x="5773043" y="1993476"/>
            <a:ext cx="3204000" cy="1620000"/>
          </a:xfrm>
        </p:spPr>
        <p:txBody>
          <a:bodyPr/>
          <a:lstStyle/>
          <a:p>
            <a:endParaRPr lang="id-ID"/>
          </a:p>
        </p:txBody>
      </p:sp>
      <p:sp>
        <p:nvSpPr>
          <p:cNvPr id="30" name="Picture Placeholder 11"/>
          <p:cNvSpPr>
            <a:spLocks noGrp="1"/>
          </p:cNvSpPr>
          <p:nvPr>
            <p:ph type="pic" sz="quarter" idx="19"/>
          </p:nvPr>
        </p:nvSpPr>
        <p:spPr>
          <a:xfrm>
            <a:off x="5773043" y="3611347"/>
            <a:ext cx="3204000" cy="1620000"/>
          </a:xfrm>
        </p:spPr>
        <p:txBody>
          <a:bodyPr/>
          <a:lstStyle/>
          <a:p>
            <a:endParaRPr lang="id-ID"/>
          </a:p>
        </p:txBody>
      </p:sp>
      <p:sp>
        <p:nvSpPr>
          <p:cNvPr id="31" name="Picture Placeholder 11"/>
          <p:cNvSpPr>
            <a:spLocks noGrp="1"/>
          </p:cNvSpPr>
          <p:nvPr>
            <p:ph type="pic" sz="quarter" idx="20"/>
          </p:nvPr>
        </p:nvSpPr>
        <p:spPr>
          <a:xfrm>
            <a:off x="5773043" y="5243434"/>
            <a:ext cx="3204000" cy="1620000"/>
          </a:xfrm>
        </p:spPr>
        <p:txBody>
          <a:bodyPr/>
          <a:lstStyle/>
          <a:p>
            <a:endParaRPr lang="id-ID"/>
          </a:p>
        </p:txBody>
      </p:sp>
      <p:sp>
        <p:nvSpPr>
          <p:cNvPr id="11"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92497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gzag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Picture Placeholder 24"/>
          <p:cNvSpPr>
            <a:spLocks noGrp="1"/>
          </p:cNvSpPr>
          <p:nvPr>
            <p:ph type="pic" sz="quarter" idx="13"/>
          </p:nvPr>
        </p:nvSpPr>
        <p:spPr>
          <a:xfrm>
            <a:off x="657550" y="1974850"/>
            <a:ext cx="1800000" cy="1800000"/>
          </a:xfrm>
        </p:spPr>
        <p:txBody>
          <a:bodyPr/>
          <a:lstStyle/>
          <a:p>
            <a:endParaRPr lang="id-ID"/>
          </a:p>
        </p:txBody>
      </p:sp>
      <p:sp>
        <p:nvSpPr>
          <p:cNvPr id="26" name="Picture Placeholder 24"/>
          <p:cNvSpPr>
            <a:spLocks noGrp="1"/>
          </p:cNvSpPr>
          <p:nvPr>
            <p:ph type="pic" sz="quarter" idx="14"/>
          </p:nvPr>
        </p:nvSpPr>
        <p:spPr>
          <a:xfrm>
            <a:off x="2481914" y="3784600"/>
            <a:ext cx="1800000" cy="1800000"/>
          </a:xfrm>
        </p:spPr>
        <p:txBody>
          <a:bodyPr/>
          <a:lstStyle/>
          <a:p>
            <a:endParaRPr lang="id-ID"/>
          </a:p>
        </p:txBody>
      </p:sp>
      <p:sp>
        <p:nvSpPr>
          <p:cNvPr id="37" name="Picture Placeholder 24"/>
          <p:cNvSpPr>
            <a:spLocks noGrp="1"/>
          </p:cNvSpPr>
          <p:nvPr>
            <p:ph type="pic" sz="quarter" idx="15"/>
          </p:nvPr>
        </p:nvSpPr>
        <p:spPr>
          <a:xfrm>
            <a:off x="4283838" y="1974850"/>
            <a:ext cx="1800000" cy="1800000"/>
          </a:xfrm>
        </p:spPr>
        <p:txBody>
          <a:bodyPr/>
          <a:lstStyle/>
          <a:p>
            <a:endParaRPr lang="id-ID"/>
          </a:p>
        </p:txBody>
      </p:sp>
      <p:sp>
        <p:nvSpPr>
          <p:cNvPr id="38" name="Picture Placeholder 24"/>
          <p:cNvSpPr>
            <a:spLocks noGrp="1"/>
          </p:cNvSpPr>
          <p:nvPr>
            <p:ph type="pic" sz="quarter" idx="16"/>
          </p:nvPr>
        </p:nvSpPr>
        <p:spPr>
          <a:xfrm>
            <a:off x="6108202" y="3784600"/>
            <a:ext cx="1800000" cy="1800000"/>
          </a:xfrm>
        </p:spPr>
        <p:txBody>
          <a:bodyPr/>
          <a:lstStyle/>
          <a:p>
            <a:endParaRPr lang="id-ID"/>
          </a:p>
        </p:txBody>
      </p:sp>
      <p:sp>
        <p:nvSpPr>
          <p:cNvPr id="41" name="Picture Placeholder 24"/>
          <p:cNvSpPr>
            <a:spLocks noGrp="1"/>
          </p:cNvSpPr>
          <p:nvPr>
            <p:ph type="pic" sz="quarter" idx="17"/>
          </p:nvPr>
        </p:nvSpPr>
        <p:spPr>
          <a:xfrm>
            <a:off x="7915703" y="1974850"/>
            <a:ext cx="1800000" cy="1800000"/>
          </a:xfrm>
        </p:spPr>
        <p:txBody>
          <a:bodyPr/>
          <a:lstStyle/>
          <a:p>
            <a:endParaRPr lang="id-ID"/>
          </a:p>
        </p:txBody>
      </p:sp>
      <p:sp>
        <p:nvSpPr>
          <p:cNvPr id="42" name="Picture Placeholder 24"/>
          <p:cNvSpPr>
            <a:spLocks noGrp="1"/>
          </p:cNvSpPr>
          <p:nvPr>
            <p:ph type="pic" sz="quarter" idx="18"/>
          </p:nvPr>
        </p:nvSpPr>
        <p:spPr>
          <a:xfrm>
            <a:off x="9740067" y="3784600"/>
            <a:ext cx="1800000" cy="1800000"/>
          </a:xfrm>
        </p:spPr>
        <p:txBody>
          <a:bodyPr/>
          <a:lstStyle/>
          <a:p>
            <a:endParaRPr lang="id-ID"/>
          </a:p>
        </p:txBody>
      </p:sp>
      <p:sp>
        <p:nvSpPr>
          <p:cNvPr id="12"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653324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um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Picture Placeholder 22"/>
          <p:cNvSpPr>
            <a:spLocks noGrp="1"/>
          </p:cNvSpPr>
          <p:nvPr>
            <p:ph type="pic" sz="quarter" idx="13"/>
          </p:nvPr>
        </p:nvSpPr>
        <p:spPr>
          <a:xfrm>
            <a:off x="889621" y="1772754"/>
            <a:ext cx="6615774" cy="4260456"/>
          </a:xfrm>
        </p:spPr>
        <p:txBody>
          <a:bodyPr/>
          <a:lstStyle/>
          <a:p>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088113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Picture Placeholder 22"/>
          <p:cNvSpPr>
            <a:spLocks noGrp="1"/>
          </p:cNvSpPr>
          <p:nvPr>
            <p:ph type="pic" sz="quarter" idx="13"/>
          </p:nvPr>
        </p:nvSpPr>
        <p:spPr>
          <a:xfrm>
            <a:off x="889621" y="1772754"/>
            <a:ext cx="3600000" cy="2160000"/>
          </a:xfrm>
        </p:spPr>
        <p:txBody>
          <a:bodyPr/>
          <a:lstStyle/>
          <a:p>
            <a:endParaRPr lang="id-ID"/>
          </a:p>
        </p:txBody>
      </p:sp>
      <p:sp>
        <p:nvSpPr>
          <p:cNvPr id="24" name="Picture Placeholder 22"/>
          <p:cNvSpPr>
            <a:spLocks noGrp="1"/>
          </p:cNvSpPr>
          <p:nvPr>
            <p:ph type="pic" sz="quarter" idx="14"/>
          </p:nvPr>
        </p:nvSpPr>
        <p:spPr>
          <a:xfrm>
            <a:off x="889621" y="4053210"/>
            <a:ext cx="1728000" cy="1980000"/>
          </a:xfrm>
        </p:spPr>
        <p:txBody>
          <a:bodyPr/>
          <a:lstStyle/>
          <a:p>
            <a:endParaRPr lang="id-ID"/>
          </a:p>
        </p:txBody>
      </p:sp>
      <p:sp>
        <p:nvSpPr>
          <p:cNvPr id="25" name="Picture Placeholder 22"/>
          <p:cNvSpPr>
            <a:spLocks noGrp="1"/>
          </p:cNvSpPr>
          <p:nvPr>
            <p:ph type="pic" sz="quarter" idx="15"/>
          </p:nvPr>
        </p:nvSpPr>
        <p:spPr>
          <a:xfrm>
            <a:off x="2761642" y="4053210"/>
            <a:ext cx="1728000" cy="1980000"/>
          </a:xfrm>
        </p:spPr>
        <p:txBody>
          <a:bodyPr/>
          <a:lstStyle/>
          <a:p>
            <a:endParaRPr lang="id-ID"/>
          </a:p>
        </p:txBody>
      </p:sp>
      <p:sp>
        <p:nvSpPr>
          <p:cNvPr id="28" name="Picture Placeholder 22"/>
          <p:cNvSpPr>
            <a:spLocks noGrp="1"/>
          </p:cNvSpPr>
          <p:nvPr>
            <p:ph type="pic" sz="quarter" idx="16"/>
          </p:nvPr>
        </p:nvSpPr>
        <p:spPr>
          <a:xfrm>
            <a:off x="4625395" y="1744179"/>
            <a:ext cx="2880000" cy="4291113"/>
          </a:xfrm>
        </p:spPr>
        <p:txBody>
          <a:bodyPr/>
          <a:lstStyle/>
          <a:p>
            <a:endParaRPr lang="id-ID"/>
          </a:p>
        </p:txBody>
      </p:sp>
      <p:sp>
        <p:nvSpPr>
          <p:cNvPr id="29" name="Picture Placeholder 22"/>
          <p:cNvSpPr>
            <a:spLocks noGrp="1"/>
          </p:cNvSpPr>
          <p:nvPr>
            <p:ph type="pic" sz="quarter" idx="17"/>
          </p:nvPr>
        </p:nvSpPr>
        <p:spPr>
          <a:xfrm>
            <a:off x="7635853" y="3873210"/>
            <a:ext cx="3600000" cy="2160000"/>
          </a:xfrm>
        </p:spPr>
        <p:txBody>
          <a:bodyPr/>
          <a:lstStyle/>
          <a:p>
            <a:endParaRPr lang="id-ID"/>
          </a:p>
        </p:txBody>
      </p:sp>
      <p:sp>
        <p:nvSpPr>
          <p:cNvPr id="30" name="Picture Placeholder 22"/>
          <p:cNvSpPr>
            <a:spLocks noGrp="1"/>
          </p:cNvSpPr>
          <p:nvPr>
            <p:ph type="pic" sz="quarter" idx="18"/>
          </p:nvPr>
        </p:nvSpPr>
        <p:spPr>
          <a:xfrm>
            <a:off x="7635853" y="1772754"/>
            <a:ext cx="1728000" cy="1980000"/>
          </a:xfrm>
        </p:spPr>
        <p:txBody>
          <a:bodyPr/>
          <a:lstStyle/>
          <a:p>
            <a:endParaRPr lang="id-ID"/>
          </a:p>
        </p:txBody>
      </p:sp>
      <p:sp>
        <p:nvSpPr>
          <p:cNvPr id="31" name="Picture Placeholder 22"/>
          <p:cNvSpPr>
            <a:spLocks noGrp="1"/>
          </p:cNvSpPr>
          <p:nvPr>
            <p:ph type="pic" sz="quarter" idx="19"/>
          </p:nvPr>
        </p:nvSpPr>
        <p:spPr>
          <a:xfrm>
            <a:off x="9509767" y="1772754"/>
            <a:ext cx="1728000" cy="1980000"/>
          </a:xfrm>
        </p:spPr>
        <p:txBody>
          <a:bodyPr/>
          <a:lstStyle/>
          <a:p>
            <a:endParaRPr lang="id-ID"/>
          </a:p>
        </p:txBody>
      </p:sp>
      <p:sp>
        <p:nvSpPr>
          <p:cNvPr id="13"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709620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97734" y="134406"/>
            <a:ext cx="5503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9" name="Picture Placeholder 3"/>
          <p:cNvSpPr>
            <a:spLocks noGrp="1"/>
          </p:cNvSpPr>
          <p:nvPr>
            <p:ph type="pic" sz="quarter" idx="14"/>
          </p:nvPr>
        </p:nvSpPr>
        <p:spPr>
          <a:xfrm>
            <a:off x="7315648" y="1411660"/>
            <a:ext cx="2847453" cy="2177701"/>
          </a:xfrm>
        </p:spPr>
      </p:sp>
      <p:sp>
        <p:nvSpPr>
          <p:cNvPr id="10" name="Picture Placeholder 2"/>
          <p:cNvSpPr>
            <a:spLocks noGrp="1"/>
          </p:cNvSpPr>
          <p:nvPr>
            <p:ph type="pic" sz="quarter" idx="13"/>
          </p:nvPr>
        </p:nvSpPr>
        <p:spPr>
          <a:xfrm>
            <a:off x="1972449" y="1399536"/>
            <a:ext cx="2776972" cy="2177701"/>
          </a:xfrm>
        </p:spPr>
      </p:sp>
    </p:spTree>
    <p:extLst>
      <p:ext uri="{BB962C8B-B14F-4D97-AF65-F5344CB8AC3E}">
        <p14:creationId xmlns:p14="http://schemas.microsoft.com/office/powerpoint/2010/main" val="125139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2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Picture Placeholder 22"/>
          <p:cNvSpPr>
            <a:spLocks noGrp="1"/>
          </p:cNvSpPr>
          <p:nvPr>
            <p:ph type="pic" sz="quarter" idx="13"/>
          </p:nvPr>
        </p:nvSpPr>
        <p:spPr>
          <a:xfrm>
            <a:off x="889621" y="656470"/>
            <a:ext cx="3600000" cy="2160000"/>
          </a:xfrm>
        </p:spPr>
        <p:txBody>
          <a:bodyPr/>
          <a:lstStyle/>
          <a:p>
            <a:endParaRPr lang="id-ID"/>
          </a:p>
        </p:txBody>
      </p:sp>
      <p:sp>
        <p:nvSpPr>
          <p:cNvPr id="24" name="Picture Placeholder 22"/>
          <p:cNvSpPr>
            <a:spLocks noGrp="1"/>
          </p:cNvSpPr>
          <p:nvPr>
            <p:ph type="pic" sz="quarter" idx="14"/>
          </p:nvPr>
        </p:nvSpPr>
        <p:spPr>
          <a:xfrm>
            <a:off x="889621" y="2936927"/>
            <a:ext cx="1728000" cy="1611324"/>
          </a:xfrm>
        </p:spPr>
        <p:txBody>
          <a:bodyPr/>
          <a:lstStyle/>
          <a:p>
            <a:endParaRPr lang="id-ID"/>
          </a:p>
        </p:txBody>
      </p:sp>
      <p:sp>
        <p:nvSpPr>
          <p:cNvPr id="25" name="Picture Placeholder 22"/>
          <p:cNvSpPr>
            <a:spLocks noGrp="1"/>
          </p:cNvSpPr>
          <p:nvPr>
            <p:ph type="pic" sz="quarter" idx="15"/>
          </p:nvPr>
        </p:nvSpPr>
        <p:spPr>
          <a:xfrm>
            <a:off x="2761642" y="2936927"/>
            <a:ext cx="1728000" cy="1611324"/>
          </a:xfrm>
        </p:spPr>
        <p:txBody>
          <a:bodyPr/>
          <a:lstStyle/>
          <a:p>
            <a:endParaRPr lang="id-ID"/>
          </a:p>
        </p:txBody>
      </p:sp>
      <p:sp>
        <p:nvSpPr>
          <p:cNvPr id="28" name="Picture Placeholder 22"/>
          <p:cNvSpPr>
            <a:spLocks noGrp="1"/>
          </p:cNvSpPr>
          <p:nvPr>
            <p:ph type="pic" sz="quarter" idx="16"/>
          </p:nvPr>
        </p:nvSpPr>
        <p:spPr>
          <a:xfrm>
            <a:off x="4625395" y="627896"/>
            <a:ext cx="2880000" cy="3920354"/>
          </a:xfrm>
        </p:spPr>
        <p:txBody>
          <a:bodyPr/>
          <a:lstStyle/>
          <a:p>
            <a:endParaRPr lang="id-ID"/>
          </a:p>
        </p:txBody>
      </p:sp>
      <p:sp>
        <p:nvSpPr>
          <p:cNvPr id="29" name="Picture Placeholder 22"/>
          <p:cNvSpPr>
            <a:spLocks noGrp="1"/>
          </p:cNvSpPr>
          <p:nvPr>
            <p:ph type="pic" sz="quarter" idx="17"/>
          </p:nvPr>
        </p:nvSpPr>
        <p:spPr>
          <a:xfrm>
            <a:off x="7635853" y="2756927"/>
            <a:ext cx="3600000" cy="1791324"/>
          </a:xfrm>
        </p:spPr>
        <p:txBody>
          <a:bodyPr/>
          <a:lstStyle/>
          <a:p>
            <a:endParaRPr lang="id-ID"/>
          </a:p>
        </p:txBody>
      </p:sp>
      <p:sp>
        <p:nvSpPr>
          <p:cNvPr id="30" name="Picture Placeholder 22"/>
          <p:cNvSpPr>
            <a:spLocks noGrp="1"/>
          </p:cNvSpPr>
          <p:nvPr>
            <p:ph type="pic" sz="quarter" idx="18"/>
          </p:nvPr>
        </p:nvSpPr>
        <p:spPr>
          <a:xfrm>
            <a:off x="7635853" y="656470"/>
            <a:ext cx="1728000" cy="1980000"/>
          </a:xfrm>
        </p:spPr>
        <p:txBody>
          <a:bodyPr/>
          <a:lstStyle/>
          <a:p>
            <a:endParaRPr lang="id-ID"/>
          </a:p>
        </p:txBody>
      </p:sp>
      <p:sp>
        <p:nvSpPr>
          <p:cNvPr id="31" name="Picture Placeholder 22"/>
          <p:cNvSpPr>
            <a:spLocks noGrp="1"/>
          </p:cNvSpPr>
          <p:nvPr>
            <p:ph type="pic" sz="quarter" idx="19"/>
          </p:nvPr>
        </p:nvSpPr>
        <p:spPr>
          <a:xfrm>
            <a:off x="9509767" y="656470"/>
            <a:ext cx="1728000" cy="1980000"/>
          </a:xfrm>
        </p:spPr>
        <p:txBody>
          <a:bodyPr/>
          <a:lstStyle/>
          <a:p>
            <a:endParaRPr lang="id-ID"/>
          </a:p>
        </p:txBody>
      </p:sp>
      <p:sp>
        <p:nvSpPr>
          <p:cNvPr id="13"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88682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2 Bot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Picture Placeholder 22"/>
          <p:cNvSpPr>
            <a:spLocks noGrp="1"/>
          </p:cNvSpPr>
          <p:nvPr>
            <p:ph type="pic" sz="quarter" idx="13"/>
          </p:nvPr>
        </p:nvSpPr>
        <p:spPr>
          <a:xfrm>
            <a:off x="3913689" y="1764404"/>
            <a:ext cx="3600000" cy="4260456"/>
          </a:xfrm>
        </p:spPr>
        <p:txBody>
          <a:bodyPr/>
          <a:lstStyle/>
          <a:p>
            <a:endParaRPr lang="id-ID"/>
          </a:p>
        </p:txBody>
      </p:sp>
      <p:sp>
        <p:nvSpPr>
          <p:cNvPr id="28" name="Picture Placeholder 22"/>
          <p:cNvSpPr>
            <a:spLocks noGrp="1"/>
          </p:cNvSpPr>
          <p:nvPr>
            <p:ph type="pic" sz="quarter" idx="16"/>
          </p:nvPr>
        </p:nvSpPr>
        <p:spPr>
          <a:xfrm>
            <a:off x="889621" y="1763432"/>
            <a:ext cx="2880000" cy="4262400"/>
          </a:xfrm>
        </p:spPr>
        <p:txBody>
          <a:bodyPr/>
          <a:lstStyle/>
          <a:p>
            <a:endParaRPr lang="id-ID"/>
          </a:p>
        </p:txBody>
      </p:sp>
      <p:sp>
        <p:nvSpPr>
          <p:cNvPr id="29" name="Picture Placeholder 22"/>
          <p:cNvSpPr>
            <a:spLocks noGrp="1"/>
          </p:cNvSpPr>
          <p:nvPr>
            <p:ph type="pic" sz="quarter" idx="17"/>
          </p:nvPr>
        </p:nvSpPr>
        <p:spPr>
          <a:xfrm>
            <a:off x="7635853" y="3873210"/>
            <a:ext cx="3600000" cy="2160000"/>
          </a:xfrm>
        </p:spPr>
        <p:txBody>
          <a:bodyPr/>
          <a:lstStyle/>
          <a:p>
            <a:endParaRPr lang="id-ID"/>
          </a:p>
        </p:txBody>
      </p:sp>
      <p:sp>
        <p:nvSpPr>
          <p:cNvPr id="30" name="Picture Placeholder 22"/>
          <p:cNvSpPr>
            <a:spLocks noGrp="1"/>
          </p:cNvSpPr>
          <p:nvPr>
            <p:ph type="pic" sz="quarter" idx="18"/>
          </p:nvPr>
        </p:nvSpPr>
        <p:spPr>
          <a:xfrm>
            <a:off x="7635853" y="1771382"/>
            <a:ext cx="1728000" cy="1980000"/>
          </a:xfrm>
        </p:spPr>
        <p:txBody>
          <a:bodyPr/>
          <a:lstStyle/>
          <a:p>
            <a:endParaRPr lang="id-ID"/>
          </a:p>
        </p:txBody>
      </p:sp>
      <p:sp>
        <p:nvSpPr>
          <p:cNvPr id="31" name="Picture Placeholder 22"/>
          <p:cNvSpPr>
            <a:spLocks noGrp="1"/>
          </p:cNvSpPr>
          <p:nvPr>
            <p:ph type="pic" sz="quarter" idx="19"/>
          </p:nvPr>
        </p:nvSpPr>
        <p:spPr>
          <a:xfrm>
            <a:off x="9509767" y="1771382"/>
            <a:ext cx="1728000" cy="1980000"/>
          </a:xfrm>
        </p:spPr>
        <p:txBody>
          <a:bodyPr/>
          <a:lstStyle/>
          <a:p>
            <a:endParaRPr lang="id-ID"/>
          </a:p>
        </p:txBody>
      </p:sp>
      <p:sp>
        <p:nvSpPr>
          <p:cNvPr id="11" name="Slide Number Placeholder 4"/>
          <p:cNvSpPr txBox="1">
            <a:spLocks/>
          </p:cNvSpPr>
          <p:nvPr userDrawn="1"/>
        </p:nvSpPr>
        <p:spPr>
          <a:xfrm>
            <a:off x="11472332" y="134406"/>
            <a:ext cx="584201" cy="365125"/>
          </a:xfrm>
          <a:prstGeom prst="rect">
            <a:avLst/>
          </a:prstGeom>
        </p:spPr>
        <p:txBody>
          <a:bodyPr vert="horz" lIns="91440" tIns="45720" rIns="91440" bIns="45720" rtlCol="0" anchor="ctr"/>
          <a:lstStyle>
            <a:defPPr>
              <a:defRPr lang="id-ID"/>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3691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 Picture Placeholder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16316" y="134406"/>
            <a:ext cx="50997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11" name="Picture Placeholder 2"/>
          <p:cNvSpPr>
            <a:spLocks noGrp="1"/>
          </p:cNvSpPr>
          <p:nvPr>
            <p:ph type="pic" sz="quarter" idx="13"/>
          </p:nvPr>
        </p:nvSpPr>
        <p:spPr>
          <a:xfrm>
            <a:off x="1372582" y="1543667"/>
            <a:ext cx="1764000" cy="1764000"/>
          </a:xfrm>
          <a:prstGeom prst="ellipse">
            <a:avLst/>
          </a:prstGeom>
        </p:spPr>
      </p:sp>
      <p:sp>
        <p:nvSpPr>
          <p:cNvPr id="12" name="Picture Placeholder 3"/>
          <p:cNvSpPr>
            <a:spLocks noGrp="1"/>
          </p:cNvSpPr>
          <p:nvPr>
            <p:ph type="pic" sz="quarter" idx="14"/>
          </p:nvPr>
        </p:nvSpPr>
        <p:spPr>
          <a:xfrm>
            <a:off x="1372581" y="3938716"/>
            <a:ext cx="1764000" cy="1764000"/>
          </a:xfrm>
          <a:prstGeom prst="ellipse">
            <a:avLst/>
          </a:prstGeom>
        </p:spPr>
      </p:sp>
      <p:sp>
        <p:nvSpPr>
          <p:cNvPr id="13" name="Picture Placeholder 4"/>
          <p:cNvSpPr>
            <a:spLocks noGrp="1"/>
          </p:cNvSpPr>
          <p:nvPr>
            <p:ph type="pic" sz="quarter" idx="15"/>
          </p:nvPr>
        </p:nvSpPr>
        <p:spPr>
          <a:xfrm>
            <a:off x="3909695" y="1543667"/>
            <a:ext cx="1764000" cy="1764000"/>
          </a:xfrm>
          <a:prstGeom prst="ellipse">
            <a:avLst/>
          </a:prstGeom>
        </p:spPr>
      </p:sp>
      <p:sp>
        <p:nvSpPr>
          <p:cNvPr id="14" name="Picture Placeholder 5"/>
          <p:cNvSpPr>
            <a:spLocks noGrp="1"/>
          </p:cNvSpPr>
          <p:nvPr>
            <p:ph type="pic" sz="quarter" idx="16"/>
          </p:nvPr>
        </p:nvSpPr>
        <p:spPr>
          <a:xfrm>
            <a:off x="3909694" y="3938716"/>
            <a:ext cx="1764000" cy="1764000"/>
          </a:xfrm>
          <a:prstGeom prst="ellipse">
            <a:avLst/>
          </a:prstGeom>
        </p:spPr>
      </p:sp>
      <p:sp>
        <p:nvSpPr>
          <p:cNvPr id="15" name="Picture Placeholder 6"/>
          <p:cNvSpPr>
            <a:spLocks noGrp="1"/>
          </p:cNvSpPr>
          <p:nvPr>
            <p:ph type="pic" sz="quarter" idx="17"/>
          </p:nvPr>
        </p:nvSpPr>
        <p:spPr>
          <a:xfrm>
            <a:off x="6470557" y="1543667"/>
            <a:ext cx="1764000" cy="1764000"/>
          </a:xfrm>
          <a:prstGeom prst="ellipse">
            <a:avLst/>
          </a:prstGeom>
        </p:spPr>
      </p:sp>
      <p:sp>
        <p:nvSpPr>
          <p:cNvPr id="16" name="Picture Placeholder 7"/>
          <p:cNvSpPr>
            <a:spLocks noGrp="1"/>
          </p:cNvSpPr>
          <p:nvPr>
            <p:ph type="pic" sz="quarter" idx="18"/>
          </p:nvPr>
        </p:nvSpPr>
        <p:spPr>
          <a:xfrm>
            <a:off x="6470556" y="3938716"/>
            <a:ext cx="1764000" cy="1764000"/>
          </a:xfrm>
          <a:prstGeom prst="ellipse">
            <a:avLst/>
          </a:prstGeom>
        </p:spPr>
      </p:sp>
      <p:sp>
        <p:nvSpPr>
          <p:cNvPr id="17" name="Picture Placeholder 8"/>
          <p:cNvSpPr>
            <a:spLocks noGrp="1"/>
          </p:cNvSpPr>
          <p:nvPr>
            <p:ph type="pic" sz="quarter" idx="19"/>
          </p:nvPr>
        </p:nvSpPr>
        <p:spPr>
          <a:xfrm>
            <a:off x="9022289" y="1543667"/>
            <a:ext cx="1764000" cy="1764000"/>
          </a:xfrm>
          <a:prstGeom prst="ellipse">
            <a:avLst/>
          </a:prstGeom>
        </p:spPr>
      </p:sp>
      <p:sp>
        <p:nvSpPr>
          <p:cNvPr id="18" name="Picture Placeholder 9"/>
          <p:cNvSpPr>
            <a:spLocks noGrp="1"/>
          </p:cNvSpPr>
          <p:nvPr>
            <p:ph type="pic" sz="quarter" idx="20"/>
          </p:nvPr>
        </p:nvSpPr>
        <p:spPr>
          <a:xfrm>
            <a:off x="9022288" y="3938716"/>
            <a:ext cx="1764000" cy="1764000"/>
          </a:xfrm>
          <a:prstGeom prst="ellipse">
            <a:avLst/>
          </a:prstGeom>
        </p:spPr>
      </p:sp>
    </p:spTree>
    <p:extLst>
      <p:ext uri="{BB962C8B-B14F-4D97-AF65-F5344CB8AC3E}">
        <p14:creationId xmlns:p14="http://schemas.microsoft.com/office/powerpoint/2010/main" val="78776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Placeholder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3"/>
          </p:nvPr>
        </p:nvSpPr>
        <p:spPr>
          <a:xfrm>
            <a:off x="1047750" y="1285875"/>
            <a:ext cx="2524125" cy="2524125"/>
          </a:xfrm>
        </p:spPr>
        <p:txBody>
          <a:bodyPr/>
          <a:lstStyle/>
          <a:p>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244575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laceholder pictur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3"/>
          </p:nvPr>
        </p:nvSpPr>
        <p:spPr>
          <a:xfrm>
            <a:off x="1047750" y="1285875"/>
            <a:ext cx="2524125" cy="2524125"/>
          </a:xfrm>
          <a:prstGeom prst="ellipse">
            <a:avLst/>
          </a:prstGeom>
        </p:spPr>
        <p:txBody>
          <a:bodyPr/>
          <a:lstStyle/>
          <a:p>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6012108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Picture Placeholder 11"/>
          <p:cNvSpPr>
            <a:spLocks noGrp="1"/>
          </p:cNvSpPr>
          <p:nvPr>
            <p:ph type="pic" sz="quarter" idx="13"/>
          </p:nvPr>
        </p:nvSpPr>
        <p:spPr>
          <a:xfrm>
            <a:off x="1743075" y="2073935"/>
            <a:ext cx="1620000" cy="1620000"/>
          </a:xfrm>
        </p:spPr>
        <p:txBody>
          <a:bodyPr/>
          <a:lstStyle/>
          <a:p>
            <a:endParaRPr lang="id-ID"/>
          </a:p>
        </p:txBody>
      </p:sp>
      <p:sp>
        <p:nvSpPr>
          <p:cNvPr id="18" name="Picture Placeholder 11"/>
          <p:cNvSpPr>
            <a:spLocks noGrp="1"/>
          </p:cNvSpPr>
          <p:nvPr>
            <p:ph type="pic" sz="quarter" idx="14"/>
          </p:nvPr>
        </p:nvSpPr>
        <p:spPr>
          <a:xfrm>
            <a:off x="4592335" y="2073935"/>
            <a:ext cx="1620000" cy="1620000"/>
          </a:xfrm>
        </p:spPr>
        <p:txBody>
          <a:bodyPr/>
          <a:lstStyle/>
          <a:p>
            <a:endParaRPr lang="id-ID"/>
          </a:p>
        </p:txBody>
      </p:sp>
      <p:sp>
        <p:nvSpPr>
          <p:cNvPr id="19" name="Picture Placeholder 11"/>
          <p:cNvSpPr>
            <a:spLocks noGrp="1"/>
          </p:cNvSpPr>
          <p:nvPr>
            <p:ph type="pic" sz="quarter" idx="15"/>
          </p:nvPr>
        </p:nvSpPr>
        <p:spPr>
          <a:xfrm>
            <a:off x="9494370" y="2073935"/>
            <a:ext cx="1620000" cy="1620000"/>
          </a:xfrm>
        </p:spPr>
        <p:txBody>
          <a:bodyPr/>
          <a:lstStyle/>
          <a:p>
            <a:endParaRPr lang="id-ID"/>
          </a:p>
        </p:txBody>
      </p:sp>
      <p:sp>
        <p:nvSpPr>
          <p:cNvPr id="20" name="Picture Placeholder 11"/>
          <p:cNvSpPr>
            <a:spLocks noGrp="1"/>
          </p:cNvSpPr>
          <p:nvPr>
            <p:ph type="pic" sz="quarter" idx="16"/>
          </p:nvPr>
        </p:nvSpPr>
        <p:spPr>
          <a:xfrm>
            <a:off x="7128423" y="2073935"/>
            <a:ext cx="1620000" cy="1620000"/>
          </a:xfrm>
        </p:spPr>
        <p:txBody>
          <a:bodyPr/>
          <a:lstStyle/>
          <a:p>
            <a:endParaRPr lang="id-ID"/>
          </a:p>
        </p:txBody>
      </p:sp>
      <p:sp>
        <p:nvSpPr>
          <p:cNvPr id="10"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531787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cture Placeholder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Picture Placeholder 11"/>
          <p:cNvSpPr>
            <a:spLocks noGrp="1"/>
          </p:cNvSpPr>
          <p:nvPr>
            <p:ph type="pic" sz="quarter" idx="13"/>
          </p:nvPr>
        </p:nvSpPr>
        <p:spPr>
          <a:xfrm>
            <a:off x="1743075" y="2073935"/>
            <a:ext cx="1620000" cy="1620000"/>
          </a:xfrm>
          <a:prstGeom prst="ellipse">
            <a:avLst/>
          </a:prstGeom>
        </p:spPr>
        <p:txBody>
          <a:bodyPr>
            <a:normAutofit/>
          </a:bodyPr>
          <a:lstStyle>
            <a:lvl1pPr>
              <a:defRPr sz="1800"/>
            </a:lvl1pPr>
          </a:lstStyle>
          <a:p>
            <a:endParaRPr lang="id-ID"/>
          </a:p>
        </p:txBody>
      </p:sp>
      <p:sp>
        <p:nvSpPr>
          <p:cNvPr id="18" name="Picture Placeholder 11"/>
          <p:cNvSpPr>
            <a:spLocks noGrp="1"/>
          </p:cNvSpPr>
          <p:nvPr>
            <p:ph type="pic" sz="quarter" idx="14"/>
          </p:nvPr>
        </p:nvSpPr>
        <p:spPr>
          <a:xfrm>
            <a:off x="4592335" y="2073935"/>
            <a:ext cx="1620000" cy="1620000"/>
          </a:xfrm>
          <a:prstGeom prst="ellipse">
            <a:avLst/>
          </a:prstGeom>
        </p:spPr>
        <p:txBody>
          <a:bodyPr>
            <a:normAutofit/>
          </a:bodyPr>
          <a:lstStyle>
            <a:lvl1pPr>
              <a:defRPr sz="1800"/>
            </a:lvl1pPr>
          </a:lstStyle>
          <a:p>
            <a:endParaRPr lang="id-ID"/>
          </a:p>
        </p:txBody>
      </p:sp>
      <p:sp>
        <p:nvSpPr>
          <p:cNvPr id="19" name="Picture Placeholder 11"/>
          <p:cNvSpPr>
            <a:spLocks noGrp="1"/>
          </p:cNvSpPr>
          <p:nvPr>
            <p:ph type="pic" sz="quarter" idx="15"/>
          </p:nvPr>
        </p:nvSpPr>
        <p:spPr>
          <a:xfrm>
            <a:off x="9494370" y="2073935"/>
            <a:ext cx="1620000" cy="1620000"/>
          </a:xfrm>
          <a:prstGeom prst="ellipse">
            <a:avLst/>
          </a:prstGeom>
        </p:spPr>
        <p:txBody>
          <a:bodyPr>
            <a:normAutofit/>
          </a:bodyPr>
          <a:lstStyle>
            <a:lvl1pPr>
              <a:defRPr sz="1800"/>
            </a:lvl1pPr>
          </a:lstStyle>
          <a:p>
            <a:endParaRPr lang="id-ID"/>
          </a:p>
        </p:txBody>
      </p:sp>
      <p:sp>
        <p:nvSpPr>
          <p:cNvPr id="20" name="Picture Placeholder 11"/>
          <p:cNvSpPr>
            <a:spLocks noGrp="1"/>
          </p:cNvSpPr>
          <p:nvPr>
            <p:ph type="pic" sz="quarter" idx="16"/>
          </p:nvPr>
        </p:nvSpPr>
        <p:spPr>
          <a:xfrm>
            <a:off x="7128423" y="2073935"/>
            <a:ext cx="1620000" cy="1620000"/>
          </a:xfrm>
          <a:prstGeom prst="ellipse">
            <a:avLst/>
          </a:prstGeom>
        </p:spPr>
        <p:txBody>
          <a:bodyPr>
            <a:normAutofit/>
          </a:bodyPr>
          <a:lstStyle>
            <a:lvl1pPr>
              <a:defRPr sz="1800"/>
            </a:lvl1pPr>
          </a:lstStyle>
          <a:p>
            <a:endParaRPr lang="id-ID"/>
          </a:p>
        </p:txBody>
      </p:sp>
      <p:sp>
        <p:nvSpPr>
          <p:cNvPr id="10"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190358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elcome Page">
    <p:spTree>
      <p:nvGrpSpPr>
        <p:cNvPr id="1" name=""/>
        <p:cNvGrpSpPr/>
        <p:nvPr/>
      </p:nvGrpSpPr>
      <p:grpSpPr>
        <a:xfrm>
          <a:off x="0" y="0"/>
          <a:ext cx="0" cy="0"/>
          <a:chOff x="0" y="0"/>
          <a:chExt cx="0" cy="0"/>
        </a:xfrm>
      </p:grpSpPr>
      <p:sp>
        <p:nvSpPr>
          <p:cNvPr id="6" name="Freeform 49"/>
          <p:cNvSpPr>
            <a:spLocks/>
          </p:cNvSpPr>
          <p:nvPr userDrawn="1"/>
        </p:nvSpPr>
        <p:spPr bwMode="auto">
          <a:xfrm flipH="1">
            <a:off x="-3798" y="9729"/>
            <a:ext cx="12195798" cy="6885782"/>
          </a:xfrm>
          <a:custGeom>
            <a:avLst/>
            <a:gdLst>
              <a:gd name="T0" fmla="*/ 5630 w 5630"/>
              <a:gd name="T1" fmla="*/ 2131 h 3194"/>
              <a:gd name="T2" fmla="*/ 5630 w 5630"/>
              <a:gd name="T3" fmla="*/ 3194 h 3194"/>
              <a:gd name="T4" fmla="*/ 0 w 5630"/>
              <a:gd name="T5" fmla="*/ 3194 h 3194"/>
              <a:gd name="T6" fmla="*/ 0 w 5630"/>
              <a:gd name="T7" fmla="*/ 0 h 3194"/>
              <a:gd name="T8" fmla="*/ 5630 w 5630"/>
              <a:gd name="T9" fmla="*/ 2131 h 3194"/>
            </a:gdLst>
            <a:ahLst/>
            <a:cxnLst>
              <a:cxn ang="0">
                <a:pos x="T0" y="T1"/>
              </a:cxn>
              <a:cxn ang="0">
                <a:pos x="T2" y="T3"/>
              </a:cxn>
              <a:cxn ang="0">
                <a:pos x="T4" y="T5"/>
              </a:cxn>
              <a:cxn ang="0">
                <a:pos x="T6" y="T7"/>
              </a:cxn>
              <a:cxn ang="0">
                <a:pos x="T8" y="T9"/>
              </a:cxn>
            </a:cxnLst>
            <a:rect l="0" t="0" r="r" b="b"/>
            <a:pathLst>
              <a:path w="5630" h="3194">
                <a:moveTo>
                  <a:pt x="5630" y="2131"/>
                </a:moveTo>
                <a:lnTo>
                  <a:pt x="5630" y="3194"/>
                </a:lnTo>
                <a:lnTo>
                  <a:pt x="0" y="3194"/>
                </a:lnTo>
                <a:lnTo>
                  <a:pt x="0" y="0"/>
                </a:lnTo>
                <a:lnTo>
                  <a:pt x="5630" y="213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5835064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elcome Page 2">
    <p:spTree>
      <p:nvGrpSpPr>
        <p:cNvPr id="1" name=""/>
        <p:cNvGrpSpPr/>
        <p:nvPr/>
      </p:nvGrpSpPr>
      <p:grpSpPr>
        <a:xfrm>
          <a:off x="0" y="0"/>
          <a:ext cx="0" cy="0"/>
          <a:chOff x="0" y="0"/>
          <a:chExt cx="0" cy="0"/>
        </a:xfrm>
      </p:grpSpPr>
      <p:sp>
        <p:nvSpPr>
          <p:cNvPr id="6" name="Freeform 49"/>
          <p:cNvSpPr>
            <a:spLocks/>
          </p:cNvSpPr>
          <p:nvPr userDrawn="1"/>
        </p:nvSpPr>
        <p:spPr bwMode="auto">
          <a:xfrm>
            <a:off x="-3798" y="9729"/>
            <a:ext cx="12195798" cy="6885782"/>
          </a:xfrm>
          <a:custGeom>
            <a:avLst/>
            <a:gdLst>
              <a:gd name="T0" fmla="*/ 5630 w 5630"/>
              <a:gd name="T1" fmla="*/ 2131 h 3194"/>
              <a:gd name="T2" fmla="*/ 5630 w 5630"/>
              <a:gd name="T3" fmla="*/ 3194 h 3194"/>
              <a:gd name="T4" fmla="*/ 0 w 5630"/>
              <a:gd name="T5" fmla="*/ 3194 h 3194"/>
              <a:gd name="T6" fmla="*/ 0 w 5630"/>
              <a:gd name="T7" fmla="*/ 0 h 3194"/>
              <a:gd name="T8" fmla="*/ 5630 w 5630"/>
              <a:gd name="T9" fmla="*/ 2131 h 3194"/>
              <a:gd name="connsiteX0" fmla="*/ 10000 w 10000"/>
              <a:gd name="connsiteY0" fmla="*/ 8632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8632 h 10000"/>
              <a:gd name="connsiteX0" fmla="*/ 10000 w 10000"/>
              <a:gd name="connsiteY0" fmla="*/ 6946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694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6946"/>
                </a:moveTo>
                <a:lnTo>
                  <a:pt x="10000" y="10000"/>
                </a:lnTo>
                <a:lnTo>
                  <a:pt x="0" y="10000"/>
                </a:lnTo>
                <a:lnTo>
                  <a:pt x="0" y="0"/>
                </a:lnTo>
                <a:lnTo>
                  <a:pt x="10000" y="69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449255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elcome Page 2">
    <p:spTree>
      <p:nvGrpSpPr>
        <p:cNvPr id="1" name=""/>
        <p:cNvGrpSpPr/>
        <p:nvPr/>
      </p:nvGrpSpPr>
      <p:grpSpPr>
        <a:xfrm>
          <a:off x="0" y="0"/>
          <a:ext cx="0" cy="0"/>
          <a:chOff x="0" y="0"/>
          <a:chExt cx="0" cy="0"/>
        </a:xfrm>
      </p:grpSpPr>
      <p:sp>
        <p:nvSpPr>
          <p:cNvPr id="10" name="Freeform 5"/>
          <p:cNvSpPr>
            <a:spLocks/>
          </p:cNvSpPr>
          <p:nvPr userDrawn="1"/>
        </p:nvSpPr>
        <p:spPr bwMode="auto">
          <a:xfrm>
            <a:off x="-3175" y="4876800"/>
            <a:ext cx="12195175" cy="1981200"/>
          </a:xfrm>
          <a:custGeom>
            <a:avLst/>
            <a:gdLst>
              <a:gd name="T0" fmla="*/ 7682 w 7682"/>
              <a:gd name="T1" fmla="*/ 941 h 1248"/>
              <a:gd name="T2" fmla="*/ 0 w 7682"/>
              <a:gd name="T3" fmla="*/ 0 h 1248"/>
              <a:gd name="T4" fmla="*/ 0 w 7682"/>
              <a:gd name="T5" fmla="*/ 911 h 1248"/>
              <a:gd name="T6" fmla="*/ 0 w 7682"/>
              <a:gd name="T7" fmla="*/ 943 h 1248"/>
              <a:gd name="T8" fmla="*/ 0 w 7682"/>
              <a:gd name="T9" fmla="*/ 1248 h 1248"/>
              <a:gd name="T10" fmla="*/ 7682 w 7682"/>
              <a:gd name="T11" fmla="*/ 1248 h 1248"/>
              <a:gd name="T12" fmla="*/ 7682 w 7682"/>
              <a:gd name="T13" fmla="*/ 943 h 1248"/>
              <a:gd name="T14" fmla="*/ 7682 w 7682"/>
              <a:gd name="T15" fmla="*/ 941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2" h="1248">
                <a:moveTo>
                  <a:pt x="7682" y="941"/>
                </a:moveTo>
                <a:lnTo>
                  <a:pt x="0" y="0"/>
                </a:lnTo>
                <a:lnTo>
                  <a:pt x="0" y="911"/>
                </a:lnTo>
                <a:lnTo>
                  <a:pt x="0" y="943"/>
                </a:lnTo>
                <a:lnTo>
                  <a:pt x="0" y="1248"/>
                </a:lnTo>
                <a:lnTo>
                  <a:pt x="7682" y="1248"/>
                </a:lnTo>
                <a:lnTo>
                  <a:pt x="7682" y="943"/>
                </a:lnTo>
                <a:lnTo>
                  <a:pt x="7682" y="9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71492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97734" y="134406"/>
            <a:ext cx="5503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6" name="Freeform 71"/>
          <p:cNvSpPr>
            <a:spLocks noEditPoints="1"/>
          </p:cNvSpPr>
          <p:nvPr userDrawn="1"/>
        </p:nvSpPr>
        <p:spPr bwMode="auto">
          <a:xfrm rot="5217264">
            <a:off x="9379573" y="1107354"/>
            <a:ext cx="4571607" cy="3890506"/>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9701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Welcome Page 2">
    <p:spTree>
      <p:nvGrpSpPr>
        <p:cNvPr id="1" name=""/>
        <p:cNvGrpSpPr/>
        <p:nvPr/>
      </p:nvGrpSpPr>
      <p:grpSpPr>
        <a:xfrm>
          <a:off x="0" y="0"/>
          <a:ext cx="0" cy="0"/>
          <a:chOff x="0" y="0"/>
          <a:chExt cx="0" cy="0"/>
        </a:xfrm>
      </p:grpSpPr>
      <p:sp>
        <p:nvSpPr>
          <p:cNvPr id="8" name="Oval 7"/>
          <p:cNvSpPr/>
          <p:nvPr userDrawn="1"/>
        </p:nvSpPr>
        <p:spPr>
          <a:xfrm>
            <a:off x="11540067" y="101600"/>
            <a:ext cx="448733" cy="4487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920990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Color">
    <p:spTree>
      <p:nvGrpSpPr>
        <p:cNvPr id="1" name=""/>
        <p:cNvGrpSpPr/>
        <p:nvPr/>
      </p:nvGrpSpPr>
      <p:grpSpPr>
        <a:xfrm>
          <a:off x="0" y="0"/>
          <a:ext cx="0" cy="0"/>
          <a:chOff x="0" y="0"/>
          <a:chExt cx="0" cy="0"/>
        </a:xfrm>
      </p:grpSpPr>
      <p:sp>
        <p:nvSpPr>
          <p:cNvPr id="9" name="Rectangle 8"/>
          <p:cNvSpPr/>
          <p:nvPr userDrawn="1"/>
        </p:nvSpPr>
        <p:spPr>
          <a:xfrm>
            <a:off x="0" y="0"/>
            <a:ext cx="12192000" cy="45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2161124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Color for smart phone">
    <p:spTree>
      <p:nvGrpSpPr>
        <p:cNvPr id="1" name=""/>
        <p:cNvGrpSpPr/>
        <p:nvPr/>
      </p:nvGrpSpPr>
      <p:grpSpPr>
        <a:xfrm>
          <a:off x="0" y="0"/>
          <a:ext cx="0" cy="0"/>
          <a:chOff x="0" y="0"/>
          <a:chExt cx="0" cy="0"/>
        </a:xfrm>
      </p:grpSpPr>
      <p:sp>
        <p:nvSpPr>
          <p:cNvPr id="9" name="Rectangle 8"/>
          <p:cNvSpPr/>
          <p:nvPr userDrawn="1"/>
        </p:nvSpPr>
        <p:spPr>
          <a:xfrm>
            <a:off x="0" y="0"/>
            <a:ext cx="12192000" cy="45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3"/>
          <p:cNvSpPr>
            <a:spLocks noGrp="1"/>
          </p:cNvSpPr>
          <p:nvPr>
            <p:ph type="pic" sz="quarter" idx="13"/>
          </p:nvPr>
        </p:nvSpPr>
        <p:spPr>
          <a:xfrm>
            <a:off x="1222375" y="1401763"/>
            <a:ext cx="2220913" cy="3930650"/>
          </a:xfrm>
        </p:spPr>
        <p:txBody>
          <a:bodyPr/>
          <a:lstStyle/>
          <a:p>
            <a:endParaRPr lang="id-ID"/>
          </a:p>
        </p:txBody>
      </p:sp>
      <p:sp>
        <p:nvSpPr>
          <p:cNvPr id="11"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2753521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alf Color for smart phone">
    <p:spTree>
      <p:nvGrpSpPr>
        <p:cNvPr id="1" name=""/>
        <p:cNvGrpSpPr/>
        <p:nvPr/>
      </p:nvGrpSpPr>
      <p:grpSpPr>
        <a:xfrm>
          <a:off x="0" y="0"/>
          <a:ext cx="0" cy="0"/>
          <a:chOff x="0" y="0"/>
          <a:chExt cx="0" cy="0"/>
        </a:xfrm>
      </p:grpSpPr>
      <p:sp>
        <p:nvSpPr>
          <p:cNvPr id="9" name="Rectangle 8"/>
          <p:cNvSpPr/>
          <p:nvPr userDrawn="1"/>
        </p:nvSpPr>
        <p:spPr>
          <a:xfrm>
            <a:off x="0" y="0"/>
            <a:ext cx="12192000" cy="34438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23137" y="134406"/>
            <a:ext cx="482600"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4" name="Picture Placeholder 3"/>
          <p:cNvSpPr>
            <a:spLocks noGrp="1"/>
          </p:cNvSpPr>
          <p:nvPr>
            <p:ph type="pic" sz="quarter" idx="13"/>
          </p:nvPr>
        </p:nvSpPr>
        <p:spPr>
          <a:xfrm>
            <a:off x="1222375" y="1401763"/>
            <a:ext cx="2220913" cy="3930650"/>
          </a:xfrm>
        </p:spPr>
        <p:txBody>
          <a:bodyPr/>
          <a:lstStyle/>
          <a:p>
            <a:endParaRPr lang="id-ID"/>
          </a:p>
        </p:txBody>
      </p:sp>
    </p:spTree>
    <p:extLst>
      <p:ext uri="{BB962C8B-B14F-4D97-AF65-F5344CB8AC3E}">
        <p14:creationId xmlns:p14="http://schemas.microsoft.com/office/powerpoint/2010/main" val="11446454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7" name="Rectangle 6"/>
          <p:cNvSpPr/>
          <p:nvPr userDrawn="1"/>
        </p:nvSpPr>
        <p:spPr>
          <a:xfrm>
            <a:off x="0" y="2358000"/>
            <a:ext cx="12192000" cy="45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26910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Color 2">
    <p:spTree>
      <p:nvGrpSpPr>
        <p:cNvPr id="1" name=""/>
        <p:cNvGrpSpPr/>
        <p:nvPr/>
      </p:nvGrpSpPr>
      <p:grpSpPr>
        <a:xfrm>
          <a:off x="0" y="0"/>
          <a:ext cx="0" cy="0"/>
          <a:chOff x="0" y="0"/>
          <a:chExt cx="0" cy="0"/>
        </a:xfrm>
      </p:grpSpPr>
      <p:sp>
        <p:nvSpPr>
          <p:cNvPr id="9" name="Rectangle 8"/>
          <p:cNvSpPr/>
          <p:nvPr userDrawn="1"/>
        </p:nvSpPr>
        <p:spPr>
          <a:xfrm>
            <a:off x="0" y="-1"/>
            <a:ext cx="12192000" cy="4867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6983387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Half Color 2">
    <p:spTree>
      <p:nvGrpSpPr>
        <p:cNvPr id="1" name=""/>
        <p:cNvGrpSpPr/>
        <p:nvPr/>
      </p:nvGrpSpPr>
      <p:grpSpPr>
        <a:xfrm>
          <a:off x="0" y="0"/>
          <a:ext cx="0" cy="0"/>
          <a:chOff x="0" y="0"/>
          <a:chExt cx="0" cy="0"/>
        </a:xfrm>
      </p:grpSpPr>
      <p:sp>
        <p:nvSpPr>
          <p:cNvPr id="9" name="Rectangle 8"/>
          <p:cNvSpPr/>
          <p:nvPr userDrawn="1"/>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icture Placeholder 4"/>
          <p:cNvSpPr>
            <a:spLocks noGrp="1"/>
          </p:cNvSpPr>
          <p:nvPr>
            <p:ph type="pic" sz="quarter" idx="13"/>
          </p:nvPr>
        </p:nvSpPr>
        <p:spPr>
          <a:xfrm>
            <a:off x="1049088" y="1437205"/>
            <a:ext cx="3178527" cy="4144962"/>
          </a:xfrm>
        </p:spPr>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947743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Half Color 2">
    <p:spTree>
      <p:nvGrpSpPr>
        <p:cNvPr id="1" name=""/>
        <p:cNvGrpSpPr/>
        <p:nvPr/>
      </p:nvGrpSpPr>
      <p:grpSpPr>
        <a:xfrm>
          <a:off x="0" y="0"/>
          <a:ext cx="0" cy="0"/>
          <a:chOff x="0" y="0"/>
          <a:chExt cx="0" cy="0"/>
        </a:xfrm>
      </p:grpSpPr>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625271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verse Color Bub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92896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Reverse Color Bub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4" name="Picture Placeholder 3"/>
          <p:cNvSpPr>
            <a:spLocks noGrp="1"/>
          </p:cNvSpPr>
          <p:nvPr>
            <p:ph type="pic" sz="quarter" idx="13"/>
          </p:nvPr>
        </p:nvSpPr>
        <p:spPr>
          <a:xfrm>
            <a:off x="0" y="-1"/>
            <a:ext cx="6096000" cy="2278800"/>
          </a:xfrm>
        </p:spPr>
        <p:txBody>
          <a:bodyPr/>
          <a:lstStyle/>
          <a:p>
            <a:endParaRPr lang="id-ID"/>
          </a:p>
        </p:txBody>
      </p:sp>
      <p:sp>
        <p:nvSpPr>
          <p:cNvPr id="9" name="Picture Placeholder 3"/>
          <p:cNvSpPr>
            <a:spLocks noGrp="1"/>
          </p:cNvSpPr>
          <p:nvPr>
            <p:ph type="pic" sz="quarter" idx="14"/>
          </p:nvPr>
        </p:nvSpPr>
        <p:spPr>
          <a:xfrm>
            <a:off x="6096000" y="2292374"/>
            <a:ext cx="6096000" cy="2278800"/>
          </a:xfrm>
        </p:spPr>
        <p:txBody>
          <a:bodyPr/>
          <a:lstStyle/>
          <a:p>
            <a:endParaRPr lang="id-ID"/>
          </a:p>
        </p:txBody>
      </p:sp>
      <p:sp>
        <p:nvSpPr>
          <p:cNvPr id="11" name="Picture Placeholder 3"/>
          <p:cNvSpPr>
            <a:spLocks noGrp="1"/>
          </p:cNvSpPr>
          <p:nvPr>
            <p:ph type="pic" sz="quarter" idx="15"/>
          </p:nvPr>
        </p:nvSpPr>
        <p:spPr>
          <a:xfrm>
            <a:off x="-994" y="4579424"/>
            <a:ext cx="6096000" cy="2278800"/>
          </a:xfrm>
        </p:spPr>
        <p:txBody>
          <a:bodyPr/>
          <a:lstStyle/>
          <a:p>
            <a:endParaRPr lang="id-ID"/>
          </a:p>
        </p:txBody>
      </p:sp>
    </p:spTree>
    <p:extLst>
      <p:ext uri="{BB962C8B-B14F-4D97-AF65-F5344CB8AC3E}">
        <p14:creationId xmlns:p14="http://schemas.microsoft.com/office/powerpoint/2010/main" val="332618924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97734" y="134406"/>
            <a:ext cx="5503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6" name="Freeform 71"/>
          <p:cNvSpPr>
            <a:spLocks noEditPoints="1"/>
          </p:cNvSpPr>
          <p:nvPr userDrawn="1"/>
        </p:nvSpPr>
        <p:spPr bwMode="auto">
          <a:xfrm rot="5217264">
            <a:off x="-1581350" y="-697695"/>
            <a:ext cx="4571607" cy="3890506"/>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16173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 Colo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89269" y="134406"/>
            <a:ext cx="550335"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1540603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Half Colo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06202" y="134406"/>
            <a:ext cx="4995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2139601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Color + Picture">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2"/>
          <p:cNvSpPr>
            <a:spLocks noGrp="1"/>
          </p:cNvSpPr>
          <p:nvPr>
            <p:ph type="pic" sz="quarter" idx="13"/>
          </p:nvPr>
        </p:nvSpPr>
        <p:spPr>
          <a:xfrm>
            <a:off x="3506788"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8" name="Picture Placeholder 2"/>
          <p:cNvSpPr>
            <a:spLocks noGrp="1"/>
          </p:cNvSpPr>
          <p:nvPr>
            <p:ph type="pic" sz="quarter" idx="14"/>
          </p:nvPr>
        </p:nvSpPr>
        <p:spPr>
          <a:xfrm>
            <a:off x="3506788" y="4028341"/>
            <a:ext cx="1720850" cy="1719262"/>
          </a:xfrm>
          <a:prstGeom prst="ellipse">
            <a:avLst/>
          </a:prstGeom>
          <a:ln w="38100">
            <a:solidFill>
              <a:schemeClr val="bg1"/>
            </a:solidFill>
          </a:ln>
        </p:spPr>
        <p:txBody>
          <a:bodyPr>
            <a:normAutofit/>
          </a:bodyPr>
          <a:lstStyle>
            <a:lvl1pPr>
              <a:defRPr sz="1600"/>
            </a:lvl1pPr>
          </a:lstStyle>
          <a:p>
            <a:endParaRPr lang="id-ID" dirty="0"/>
          </a:p>
        </p:txBody>
      </p:sp>
      <p:sp>
        <p:nvSpPr>
          <p:cNvPr id="9" name="Picture Placeholder 2"/>
          <p:cNvSpPr>
            <a:spLocks noGrp="1"/>
          </p:cNvSpPr>
          <p:nvPr>
            <p:ph type="pic" sz="quarter" idx="15"/>
          </p:nvPr>
        </p:nvSpPr>
        <p:spPr>
          <a:xfrm>
            <a:off x="6866412"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0" name="Picture Placeholder 2"/>
          <p:cNvSpPr>
            <a:spLocks noGrp="1"/>
          </p:cNvSpPr>
          <p:nvPr>
            <p:ph type="pic" sz="quarter" idx="16"/>
          </p:nvPr>
        </p:nvSpPr>
        <p:spPr>
          <a:xfrm>
            <a:off x="6866412"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1"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42532898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ull Color + Picture">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480799" y="134406"/>
            <a:ext cx="58758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3" name="Picture Placeholder 2"/>
          <p:cNvSpPr>
            <a:spLocks noGrp="1"/>
          </p:cNvSpPr>
          <p:nvPr>
            <p:ph type="pic" sz="quarter" idx="13"/>
          </p:nvPr>
        </p:nvSpPr>
        <p:spPr>
          <a:xfrm>
            <a:off x="3506788"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8" name="Picture Placeholder 2"/>
          <p:cNvSpPr>
            <a:spLocks noGrp="1"/>
          </p:cNvSpPr>
          <p:nvPr>
            <p:ph type="pic" sz="quarter" idx="14"/>
          </p:nvPr>
        </p:nvSpPr>
        <p:spPr>
          <a:xfrm>
            <a:off x="3506788"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9" name="Picture Placeholder 2"/>
          <p:cNvSpPr>
            <a:spLocks noGrp="1"/>
          </p:cNvSpPr>
          <p:nvPr>
            <p:ph type="pic" sz="quarter" idx="15"/>
          </p:nvPr>
        </p:nvSpPr>
        <p:spPr>
          <a:xfrm>
            <a:off x="6866412"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0" name="Picture Placeholder 2"/>
          <p:cNvSpPr>
            <a:spLocks noGrp="1"/>
          </p:cNvSpPr>
          <p:nvPr>
            <p:ph type="pic" sz="quarter" idx="16"/>
          </p:nvPr>
        </p:nvSpPr>
        <p:spPr>
          <a:xfrm>
            <a:off x="6866412"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1" name="Picture Placeholder 2"/>
          <p:cNvSpPr>
            <a:spLocks noGrp="1"/>
          </p:cNvSpPr>
          <p:nvPr>
            <p:ph type="pic" sz="quarter" idx="17"/>
          </p:nvPr>
        </p:nvSpPr>
        <p:spPr>
          <a:xfrm>
            <a:off x="1447950"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2" name="Picture Placeholder 2"/>
          <p:cNvSpPr>
            <a:spLocks noGrp="1"/>
          </p:cNvSpPr>
          <p:nvPr>
            <p:ph type="pic" sz="quarter" idx="18"/>
          </p:nvPr>
        </p:nvSpPr>
        <p:spPr>
          <a:xfrm>
            <a:off x="1447950" y="1822853"/>
            <a:ext cx="1720850" cy="1719262"/>
          </a:xfrm>
          <a:prstGeom prst="ellipse">
            <a:avLst/>
          </a:prstGeom>
          <a:ln w="38100">
            <a:solidFill>
              <a:schemeClr val="bg1"/>
            </a:solidFill>
          </a:ln>
        </p:spPr>
        <p:txBody>
          <a:bodyPr>
            <a:normAutofit/>
          </a:bodyPr>
          <a:lstStyle>
            <a:lvl1pPr>
              <a:defRPr sz="1600"/>
            </a:lvl1pPr>
          </a:lstStyle>
          <a:p>
            <a:endParaRPr lang="id-ID"/>
          </a:p>
        </p:txBody>
      </p:sp>
    </p:spTree>
    <p:extLst>
      <p:ext uri="{BB962C8B-B14F-4D97-AF65-F5344CB8AC3E}">
        <p14:creationId xmlns:p14="http://schemas.microsoft.com/office/powerpoint/2010/main" val="177985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Color">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521439" y="134406"/>
            <a:ext cx="49614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5" name="Picture Placeholder 2"/>
          <p:cNvSpPr>
            <a:spLocks noGrp="1"/>
          </p:cNvSpPr>
          <p:nvPr>
            <p:ph type="pic" sz="quarter" idx="13"/>
          </p:nvPr>
        </p:nvSpPr>
        <p:spPr>
          <a:xfrm>
            <a:off x="2478088" y="1760538"/>
            <a:ext cx="1720850" cy="1719262"/>
          </a:xfrm>
          <a:prstGeom prst="ellipse">
            <a:avLst/>
          </a:prstGeom>
          <a:ln w="38100">
            <a:noFill/>
          </a:ln>
        </p:spPr>
        <p:txBody>
          <a:bodyPr>
            <a:normAutofit/>
          </a:bodyPr>
          <a:lstStyle>
            <a:lvl1pPr marL="0" indent="0">
              <a:buNone/>
              <a:defRPr sz="1050"/>
            </a:lvl1pPr>
          </a:lstStyle>
          <a:p>
            <a:endParaRPr lang="id-ID" dirty="0"/>
          </a:p>
        </p:txBody>
      </p:sp>
      <p:sp>
        <p:nvSpPr>
          <p:cNvPr id="8" name="Picture Placeholder 2"/>
          <p:cNvSpPr>
            <a:spLocks noGrp="1"/>
          </p:cNvSpPr>
          <p:nvPr>
            <p:ph type="pic" sz="quarter" idx="14"/>
          </p:nvPr>
        </p:nvSpPr>
        <p:spPr>
          <a:xfrm>
            <a:off x="2478088" y="4028341"/>
            <a:ext cx="1720850" cy="1719262"/>
          </a:xfrm>
          <a:prstGeom prst="ellipse">
            <a:avLst/>
          </a:prstGeom>
          <a:ln w="38100">
            <a:noFill/>
          </a:ln>
        </p:spPr>
        <p:txBody>
          <a:bodyPr>
            <a:normAutofit/>
          </a:bodyPr>
          <a:lstStyle>
            <a:lvl1pPr>
              <a:defRPr sz="1050"/>
            </a:lvl1pPr>
          </a:lstStyle>
          <a:p>
            <a:endParaRPr lang="id-ID"/>
          </a:p>
        </p:txBody>
      </p:sp>
      <p:sp>
        <p:nvSpPr>
          <p:cNvPr id="9" name="Picture Placeholder 2"/>
          <p:cNvSpPr>
            <a:spLocks noGrp="1"/>
          </p:cNvSpPr>
          <p:nvPr>
            <p:ph type="pic" sz="quarter" idx="15"/>
          </p:nvPr>
        </p:nvSpPr>
        <p:spPr>
          <a:xfrm>
            <a:off x="4536926" y="1760538"/>
            <a:ext cx="1720850" cy="1719262"/>
          </a:xfrm>
          <a:prstGeom prst="ellipse">
            <a:avLst/>
          </a:prstGeom>
          <a:ln w="38100">
            <a:noFill/>
          </a:ln>
        </p:spPr>
        <p:txBody>
          <a:bodyPr>
            <a:normAutofit/>
          </a:bodyPr>
          <a:lstStyle>
            <a:lvl1pPr marL="0" indent="0">
              <a:buNone/>
              <a:defRPr sz="1050"/>
            </a:lvl1pPr>
          </a:lstStyle>
          <a:p>
            <a:endParaRPr lang="id-ID" dirty="0"/>
          </a:p>
        </p:txBody>
      </p:sp>
      <p:sp>
        <p:nvSpPr>
          <p:cNvPr id="10" name="Picture Placeholder 2"/>
          <p:cNvSpPr>
            <a:spLocks noGrp="1"/>
          </p:cNvSpPr>
          <p:nvPr>
            <p:ph type="pic" sz="quarter" idx="16"/>
          </p:nvPr>
        </p:nvSpPr>
        <p:spPr>
          <a:xfrm>
            <a:off x="4536926" y="4028341"/>
            <a:ext cx="1720850" cy="1719262"/>
          </a:xfrm>
          <a:prstGeom prst="ellipse">
            <a:avLst/>
          </a:prstGeom>
          <a:ln w="38100">
            <a:noFill/>
          </a:ln>
        </p:spPr>
        <p:txBody>
          <a:bodyPr>
            <a:normAutofit/>
          </a:bodyPr>
          <a:lstStyle>
            <a:lvl1pPr>
              <a:defRPr sz="1050"/>
            </a:lvl1pPr>
          </a:lstStyle>
          <a:p>
            <a:endParaRPr lang="id-ID"/>
          </a:p>
        </p:txBody>
      </p:sp>
      <p:sp>
        <p:nvSpPr>
          <p:cNvPr id="11" name="Picture Placeholder 2"/>
          <p:cNvSpPr>
            <a:spLocks noGrp="1"/>
          </p:cNvSpPr>
          <p:nvPr>
            <p:ph type="pic" sz="quarter" idx="17"/>
          </p:nvPr>
        </p:nvSpPr>
        <p:spPr>
          <a:xfrm>
            <a:off x="419250" y="4028341"/>
            <a:ext cx="1720850" cy="1719262"/>
          </a:xfrm>
          <a:prstGeom prst="ellipse">
            <a:avLst/>
          </a:prstGeom>
          <a:ln w="38100">
            <a:noFill/>
          </a:ln>
        </p:spPr>
        <p:txBody>
          <a:bodyPr>
            <a:normAutofit/>
          </a:bodyPr>
          <a:lstStyle>
            <a:lvl1pPr>
              <a:defRPr sz="1050"/>
            </a:lvl1pPr>
          </a:lstStyle>
          <a:p>
            <a:endParaRPr lang="id-ID"/>
          </a:p>
        </p:txBody>
      </p:sp>
      <p:sp>
        <p:nvSpPr>
          <p:cNvPr id="12" name="Picture Placeholder 2"/>
          <p:cNvSpPr>
            <a:spLocks noGrp="1"/>
          </p:cNvSpPr>
          <p:nvPr>
            <p:ph type="pic" sz="quarter" idx="18"/>
          </p:nvPr>
        </p:nvSpPr>
        <p:spPr>
          <a:xfrm>
            <a:off x="419250" y="1822853"/>
            <a:ext cx="1720850" cy="1719262"/>
          </a:xfrm>
          <a:prstGeom prst="ellipse">
            <a:avLst/>
          </a:prstGeom>
          <a:ln w="38100">
            <a:noFill/>
          </a:ln>
        </p:spPr>
        <p:txBody>
          <a:bodyPr>
            <a:normAutofit/>
          </a:bodyPr>
          <a:lstStyle>
            <a:lvl1pPr marL="0" indent="0">
              <a:buNone/>
              <a:defRPr sz="1050"/>
            </a:lvl1pPr>
          </a:lstStyle>
          <a:p>
            <a:endParaRPr lang="id-ID" dirty="0"/>
          </a:p>
        </p:txBody>
      </p:sp>
      <p:sp>
        <p:nvSpPr>
          <p:cNvPr id="13" name="Picture Placeholder 2"/>
          <p:cNvSpPr>
            <a:spLocks noGrp="1"/>
          </p:cNvSpPr>
          <p:nvPr>
            <p:ph type="pic" sz="quarter" idx="19"/>
          </p:nvPr>
        </p:nvSpPr>
        <p:spPr>
          <a:xfrm>
            <a:off x="8382486" y="1812220"/>
            <a:ext cx="1720850" cy="1719262"/>
          </a:xfrm>
          <a:prstGeom prst="ellipse">
            <a:avLst/>
          </a:prstGeom>
          <a:ln w="38100">
            <a:noFill/>
          </a:ln>
        </p:spPr>
        <p:txBody>
          <a:bodyPr>
            <a:normAutofit/>
          </a:bodyPr>
          <a:lstStyle>
            <a:lvl1pPr>
              <a:defRPr sz="1050"/>
            </a:lvl1pPr>
          </a:lstStyle>
          <a:p>
            <a:endParaRPr lang="id-ID"/>
          </a:p>
        </p:txBody>
      </p:sp>
      <p:sp>
        <p:nvSpPr>
          <p:cNvPr id="14" name="Picture Placeholder 2"/>
          <p:cNvSpPr>
            <a:spLocks noGrp="1"/>
          </p:cNvSpPr>
          <p:nvPr>
            <p:ph type="pic" sz="quarter" idx="20"/>
          </p:nvPr>
        </p:nvSpPr>
        <p:spPr>
          <a:xfrm>
            <a:off x="8382486" y="4080023"/>
            <a:ext cx="1720850" cy="1719262"/>
          </a:xfrm>
          <a:prstGeom prst="ellipse">
            <a:avLst/>
          </a:prstGeom>
          <a:ln w="38100">
            <a:noFill/>
          </a:ln>
        </p:spPr>
        <p:txBody>
          <a:bodyPr>
            <a:normAutofit/>
          </a:bodyPr>
          <a:lstStyle>
            <a:lvl1pPr>
              <a:defRPr sz="1050"/>
            </a:lvl1pPr>
          </a:lstStyle>
          <a:p>
            <a:endParaRPr lang="id-ID"/>
          </a:p>
        </p:txBody>
      </p:sp>
      <p:sp>
        <p:nvSpPr>
          <p:cNvPr id="15" name="Picture Placeholder 2"/>
          <p:cNvSpPr>
            <a:spLocks noGrp="1"/>
          </p:cNvSpPr>
          <p:nvPr>
            <p:ph type="pic" sz="quarter" idx="21"/>
          </p:nvPr>
        </p:nvSpPr>
        <p:spPr>
          <a:xfrm>
            <a:off x="10441324" y="1812220"/>
            <a:ext cx="1720850" cy="1719262"/>
          </a:xfrm>
          <a:prstGeom prst="ellipse">
            <a:avLst/>
          </a:prstGeom>
          <a:ln w="38100">
            <a:noFill/>
          </a:ln>
        </p:spPr>
        <p:txBody>
          <a:bodyPr>
            <a:normAutofit/>
          </a:bodyPr>
          <a:lstStyle>
            <a:lvl1pPr>
              <a:defRPr sz="1050"/>
            </a:lvl1pPr>
          </a:lstStyle>
          <a:p>
            <a:endParaRPr lang="id-ID"/>
          </a:p>
        </p:txBody>
      </p:sp>
      <p:sp>
        <p:nvSpPr>
          <p:cNvPr id="16" name="Picture Placeholder 2"/>
          <p:cNvSpPr>
            <a:spLocks noGrp="1"/>
          </p:cNvSpPr>
          <p:nvPr>
            <p:ph type="pic" sz="quarter" idx="22"/>
          </p:nvPr>
        </p:nvSpPr>
        <p:spPr>
          <a:xfrm>
            <a:off x="10441324" y="4080023"/>
            <a:ext cx="1720850" cy="1719262"/>
          </a:xfrm>
          <a:prstGeom prst="ellipse">
            <a:avLst/>
          </a:prstGeom>
          <a:ln w="38100">
            <a:noFill/>
          </a:ln>
        </p:spPr>
        <p:txBody>
          <a:bodyPr>
            <a:normAutofit/>
          </a:bodyPr>
          <a:lstStyle>
            <a:lvl1pPr>
              <a:defRPr sz="1050"/>
            </a:lvl1pPr>
          </a:lstStyle>
          <a:p>
            <a:endParaRPr lang="id-ID"/>
          </a:p>
        </p:txBody>
      </p:sp>
      <p:sp>
        <p:nvSpPr>
          <p:cNvPr id="17" name="Picture Placeholder 2"/>
          <p:cNvSpPr>
            <a:spLocks noGrp="1"/>
          </p:cNvSpPr>
          <p:nvPr>
            <p:ph type="pic" sz="quarter" idx="23"/>
          </p:nvPr>
        </p:nvSpPr>
        <p:spPr>
          <a:xfrm>
            <a:off x="6323648" y="4080023"/>
            <a:ext cx="1720850" cy="1719262"/>
          </a:xfrm>
          <a:prstGeom prst="ellipse">
            <a:avLst/>
          </a:prstGeom>
          <a:ln w="38100">
            <a:noFill/>
          </a:ln>
        </p:spPr>
        <p:txBody>
          <a:bodyPr>
            <a:normAutofit/>
          </a:bodyPr>
          <a:lstStyle>
            <a:lvl1pPr>
              <a:defRPr sz="1050"/>
            </a:lvl1pPr>
          </a:lstStyle>
          <a:p>
            <a:endParaRPr lang="id-ID"/>
          </a:p>
        </p:txBody>
      </p:sp>
      <p:sp>
        <p:nvSpPr>
          <p:cNvPr id="18" name="Picture Placeholder 2"/>
          <p:cNvSpPr>
            <a:spLocks noGrp="1"/>
          </p:cNvSpPr>
          <p:nvPr>
            <p:ph type="pic" sz="quarter" idx="24"/>
          </p:nvPr>
        </p:nvSpPr>
        <p:spPr>
          <a:xfrm>
            <a:off x="6323648" y="1874535"/>
            <a:ext cx="1720850" cy="1719262"/>
          </a:xfrm>
          <a:prstGeom prst="ellipse">
            <a:avLst/>
          </a:prstGeom>
          <a:ln w="38100">
            <a:noFill/>
          </a:ln>
        </p:spPr>
        <p:txBody>
          <a:bodyPr>
            <a:normAutofit/>
          </a:bodyPr>
          <a:lstStyle>
            <a:lvl1pPr>
              <a:defRPr sz="1050"/>
            </a:lvl1pPr>
          </a:lstStyle>
          <a:p>
            <a:endParaRPr lang="id-ID"/>
          </a:p>
        </p:txBody>
      </p:sp>
      <p:sp>
        <p:nvSpPr>
          <p:cNvPr id="19" name="Picture Placeholder 2"/>
          <p:cNvSpPr>
            <a:spLocks noGrp="1"/>
          </p:cNvSpPr>
          <p:nvPr>
            <p:ph type="pic" sz="quarter" idx="25"/>
          </p:nvPr>
        </p:nvSpPr>
        <p:spPr>
          <a:xfrm>
            <a:off x="2543960" y="-47022"/>
            <a:ext cx="1720850" cy="1719262"/>
          </a:xfrm>
          <a:prstGeom prst="ellipse">
            <a:avLst/>
          </a:prstGeom>
          <a:ln w="38100">
            <a:noFill/>
          </a:ln>
        </p:spPr>
        <p:txBody>
          <a:bodyPr>
            <a:normAutofit/>
          </a:bodyPr>
          <a:lstStyle>
            <a:lvl1pPr marL="0" indent="0">
              <a:buNone/>
              <a:defRPr sz="1050"/>
            </a:lvl1pPr>
          </a:lstStyle>
          <a:p>
            <a:endParaRPr lang="id-ID" dirty="0"/>
          </a:p>
        </p:txBody>
      </p:sp>
      <p:sp>
        <p:nvSpPr>
          <p:cNvPr id="20" name="Picture Placeholder 2"/>
          <p:cNvSpPr>
            <a:spLocks noGrp="1"/>
          </p:cNvSpPr>
          <p:nvPr>
            <p:ph type="pic" sz="quarter" idx="26"/>
          </p:nvPr>
        </p:nvSpPr>
        <p:spPr>
          <a:xfrm>
            <a:off x="4602798" y="-47022"/>
            <a:ext cx="1720850" cy="1719262"/>
          </a:xfrm>
          <a:prstGeom prst="ellipse">
            <a:avLst/>
          </a:prstGeom>
          <a:ln w="38100">
            <a:noFill/>
          </a:ln>
        </p:spPr>
        <p:txBody>
          <a:bodyPr>
            <a:normAutofit/>
          </a:bodyPr>
          <a:lstStyle>
            <a:lvl1pPr marL="0" indent="0">
              <a:buNone/>
              <a:defRPr sz="1050"/>
            </a:lvl1pPr>
          </a:lstStyle>
          <a:p>
            <a:endParaRPr lang="id-ID" dirty="0"/>
          </a:p>
        </p:txBody>
      </p:sp>
      <p:sp>
        <p:nvSpPr>
          <p:cNvPr id="21" name="Picture Placeholder 2"/>
          <p:cNvSpPr>
            <a:spLocks noGrp="1"/>
          </p:cNvSpPr>
          <p:nvPr>
            <p:ph type="pic" sz="quarter" idx="27"/>
          </p:nvPr>
        </p:nvSpPr>
        <p:spPr>
          <a:xfrm>
            <a:off x="485122" y="15293"/>
            <a:ext cx="1720850" cy="1719262"/>
          </a:xfrm>
          <a:prstGeom prst="ellipse">
            <a:avLst/>
          </a:prstGeom>
          <a:ln w="38100">
            <a:noFill/>
          </a:ln>
        </p:spPr>
        <p:txBody>
          <a:bodyPr>
            <a:normAutofit/>
          </a:bodyPr>
          <a:lstStyle>
            <a:lvl1pPr marL="0" indent="0">
              <a:buNone/>
              <a:defRPr sz="1050"/>
            </a:lvl1pPr>
          </a:lstStyle>
          <a:p>
            <a:endParaRPr lang="id-ID" dirty="0"/>
          </a:p>
        </p:txBody>
      </p:sp>
    </p:spTree>
    <p:extLst>
      <p:ext uri="{BB962C8B-B14F-4D97-AF65-F5344CB8AC3E}">
        <p14:creationId xmlns:p14="http://schemas.microsoft.com/office/powerpoint/2010/main" val="34667879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ull Color">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541760" y="134406"/>
            <a:ext cx="47582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3" name="Picture Placeholder 2"/>
          <p:cNvSpPr>
            <a:spLocks noGrp="1"/>
          </p:cNvSpPr>
          <p:nvPr>
            <p:ph type="pic" sz="quarter" idx="13"/>
          </p:nvPr>
        </p:nvSpPr>
        <p:spPr>
          <a:xfrm>
            <a:off x="1044575" y="2708275"/>
            <a:ext cx="2220913" cy="1436688"/>
          </a:xfrm>
        </p:spPr>
        <p:txBody>
          <a:bodyPr/>
          <a:lstStyle/>
          <a:p>
            <a:endParaRPr lang="id-ID"/>
          </a:p>
        </p:txBody>
      </p:sp>
      <p:sp>
        <p:nvSpPr>
          <p:cNvPr id="8" name="Picture Placeholder 2"/>
          <p:cNvSpPr>
            <a:spLocks noGrp="1"/>
          </p:cNvSpPr>
          <p:nvPr>
            <p:ph type="pic" sz="quarter" idx="14"/>
          </p:nvPr>
        </p:nvSpPr>
        <p:spPr>
          <a:xfrm>
            <a:off x="4984549" y="2708275"/>
            <a:ext cx="2220913" cy="1436688"/>
          </a:xfrm>
        </p:spPr>
        <p:txBody>
          <a:bodyPr/>
          <a:lstStyle/>
          <a:p>
            <a:endParaRPr lang="id-ID"/>
          </a:p>
        </p:txBody>
      </p:sp>
      <p:sp>
        <p:nvSpPr>
          <p:cNvPr id="9" name="Picture Placeholder 2"/>
          <p:cNvSpPr>
            <a:spLocks noGrp="1"/>
          </p:cNvSpPr>
          <p:nvPr>
            <p:ph type="pic" sz="quarter" idx="15"/>
          </p:nvPr>
        </p:nvSpPr>
        <p:spPr>
          <a:xfrm>
            <a:off x="8924523" y="2708275"/>
            <a:ext cx="2220913" cy="1436688"/>
          </a:xfrm>
        </p:spPr>
        <p:txBody>
          <a:bodyPr/>
          <a:lstStyle/>
          <a:p>
            <a:endParaRPr lang="id-ID"/>
          </a:p>
        </p:txBody>
      </p:sp>
    </p:spTree>
    <p:extLst>
      <p:ext uri="{BB962C8B-B14F-4D97-AF65-F5344CB8AC3E}">
        <p14:creationId xmlns:p14="http://schemas.microsoft.com/office/powerpoint/2010/main" val="32959087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Full Color">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541760" y="134406"/>
            <a:ext cx="47582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34073736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Full Color">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541760" y="134406"/>
            <a:ext cx="47582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3" name="Picture Placeholder 2"/>
          <p:cNvSpPr>
            <a:spLocks noGrp="1"/>
          </p:cNvSpPr>
          <p:nvPr>
            <p:ph type="pic" sz="quarter" idx="13"/>
          </p:nvPr>
        </p:nvSpPr>
        <p:spPr>
          <a:xfrm>
            <a:off x="1519587" y="2708275"/>
            <a:ext cx="1080000" cy="1080000"/>
          </a:xfrm>
          <a:prstGeom prst="ellipse">
            <a:avLst/>
          </a:prstGeom>
        </p:spPr>
        <p:txBody>
          <a:bodyPr>
            <a:normAutofit/>
          </a:bodyPr>
          <a:lstStyle>
            <a:lvl1pPr>
              <a:defRPr sz="1200"/>
            </a:lvl1pPr>
          </a:lstStyle>
          <a:p>
            <a:endParaRPr lang="id-ID" dirty="0"/>
          </a:p>
        </p:txBody>
      </p:sp>
      <p:sp>
        <p:nvSpPr>
          <p:cNvPr id="8" name="Picture Placeholder 2"/>
          <p:cNvSpPr>
            <a:spLocks noGrp="1"/>
          </p:cNvSpPr>
          <p:nvPr>
            <p:ph type="pic" sz="quarter" idx="14"/>
          </p:nvPr>
        </p:nvSpPr>
        <p:spPr>
          <a:xfrm>
            <a:off x="4889548" y="2708275"/>
            <a:ext cx="1080000" cy="1080000"/>
          </a:xfrm>
          <a:prstGeom prst="ellipse">
            <a:avLst/>
          </a:prstGeom>
        </p:spPr>
        <p:txBody>
          <a:bodyPr>
            <a:normAutofit/>
          </a:bodyPr>
          <a:lstStyle>
            <a:lvl1pPr>
              <a:defRPr sz="1200"/>
            </a:lvl1pPr>
          </a:lstStyle>
          <a:p>
            <a:endParaRPr lang="id-ID"/>
          </a:p>
        </p:txBody>
      </p:sp>
      <p:sp>
        <p:nvSpPr>
          <p:cNvPr id="9" name="Picture Placeholder 2"/>
          <p:cNvSpPr>
            <a:spLocks noGrp="1"/>
          </p:cNvSpPr>
          <p:nvPr>
            <p:ph type="pic" sz="quarter" idx="15"/>
          </p:nvPr>
        </p:nvSpPr>
        <p:spPr>
          <a:xfrm>
            <a:off x="9399535" y="2708275"/>
            <a:ext cx="1080000" cy="1080000"/>
          </a:xfrm>
          <a:prstGeom prst="ellipse">
            <a:avLst/>
          </a:prstGeom>
        </p:spPr>
        <p:txBody>
          <a:bodyPr>
            <a:normAutofit/>
          </a:bodyPr>
          <a:lstStyle>
            <a:lvl1pPr>
              <a:defRPr sz="1200"/>
            </a:lvl1pPr>
          </a:lstStyle>
          <a:p>
            <a:endParaRPr lang="id-ID"/>
          </a:p>
        </p:txBody>
      </p:sp>
      <p:sp>
        <p:nvSpPr>
          <p:cNvPr id="10" name="Picture Placeholder 2"/>
          <p:cNvSpPr>
            <a:spLocks noGrp="1"/>
          </p:cNvSpPr>
          <p:nvPr>
            <p:ph type="pic" sz="quarter" idx="16"/>
          </p:nvPr>
        </p:nvSpPr>
        <p:spPr>
          <a:xfrm>
            <a:off x="5969548" y="2708275"/>
            <a:ext cx="1080000" cy="1080000"/>
          </a:xfrm>
          <a:prstGeom prst="ellipse">
            <a:avLst/>
          </a:prstGeom>
        </p:spPr>
        <p:txBody>
          <a:bodyPr>
            <a:normAutofit/>
          </a:bodyPr>
          <a:lstStyle>
            <a:lvl1pPr>
              <a:defRPr sz="1200"/>
            </a:lvl1pPr>
          </a:lstStyle>
          <a:p>
            <a:endParaRPr lang="id-ID"/>
          </a:p>
        </p:txBody>
      </p:sp>
      <p:sp>
        <p:nvSpPr>
          <p:cNvPr id="11" name="Picture Placeholder 2"/>
          <p:cNvSpPr>
            <a:spLocks noGrp="1"/>
          </p:cNvSpPr>
          <p:nvPr>
            <p:ph type="pic" sz="quarter" idx="17"/>
          </p:nvPr>
        </p:nvSpPr>
        <p:spPr>
          <a:xfrm>
            <a:off x="8499535" y="2798275"/>
            <a:ext cx="900000" cy="900000"/>
          </a:xfrm>
          <a:prstGeom prst="ellipse">
            <a:avLst/>
          </a:prstGeom>
        </p:spPr>
        <p:txBody>
          <a:bodyPr>
            <a:normAutofit/>
          </a:bodyPr>
          <a:lstStyle>
            <a:lvl1pPr>
              <a:defRPr sz="1200"/>
            </a:lvl1pPr>
          </a:lstStyle>
          <a:p>
            <a:endParaRPr lang="id-ID"/>
          </a:p>
        </p:txBody>
      </p:sp>
      <p:sp>
        <p:nvSpPr>
          <p:cNvPr id="12" name="Picture Placeholder 2"/>
          <p:cNvSpPr>
            <a:spLocks noGrp="1"/>
          </p:cNvSpPr>
          <p:nvPr>
            <p:ph type="pic" sz="quarter" idx="18"/>
          </p:nvPr>
        </p:nvSpPr>
        <p:spPr>
          <a:xfrm>
            <a:off x="10479535" y="2798275"/>
            <a:ext cx="900000" cy="900000"/>
          </a:xfrm>
          <a:prstGeom prst="ellipse">
            <a:avLst/>
          </a:prstGeom>
        </p:spPr>
        <p:txBody>
          <a:bodyPr>
            <a:normAutofit/>
          </a:bodyPr>
          <a:lstStyle>
            <a:lvl1pPr>
              <a:defRPr sz="1200"/>
            </a:lvl1pPr>
          </a:lstStyle>
          <a:p>
            <a:endParaRPr lang="id-ID" dirty="0"/>
          </a:p>
        </p:txBody>
      </p:sp>
    </p:spTree>
    <p:extLst>
      <p:ext uri="{BB962C8B-B14F-4D97-AF65-F5344CB8AC3E}">
        <p14:creationId xmlns:p14="http://schemas.microsoft.com/office/powerpoint/2010/main" val="611926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Full Color">
    <p:spTree>
      <p:nvGrpSpPr>
        <p:cNvPr id="1" name=""/>
        <p:cNvGrpSpPr/>
        <p:nvPr/>
      </p:nvGrpSpPr>
      <p:grpSpPr>
        <a:xfrm>
          <a:off x="0" y="0"/>
          <a:ext cx="0" cy="0"/>
          <a:chOff x="0" y="0"/>
          <a:chExt cx="0" cy="0"/>
        </a:xfrm>
      </p:grpSpPr>
      <p:sp>
        <p:nvSpPr>
          <p:cNvPr id="6" name="Oval 5"/>
          <p:cNvSpPr/>
          <p:nvPr userDrawn="1"/>
        </p:nvSpPr>
        <p:spPr>
          <a:xfrm>
            <a:off x="11540067" y="101600"/>
            <a:ext cx="448733" cy="4487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Slide Number Placeholder 4"/>
          <p:cNvSpPr>
            <a:spLocks noGrp="1"/>
          </p:cNvSpPr>
          <p:nvPr>
            <p:ph type="sldNum" sz="quarter" idx="12"/>
          </p:nvPr>
        </p:nvSpPr>
        <p:spPr>
          <a:xfrm>
            <a:off x="11541760" y="134406"/>
            <a:ext cx="475827"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10" name="Picture Placeholder 3"/>
          <p:cNvSpPr>
            <a:spLocks noGrp="1"/>
          </p:cNvSpPr>
          <p:nvPr>
            <p:ph type="pic" sz="quarter" idx="10"/>
          </p:nvPr>
        </p:nvSpPr>
        <p:spPr>
          <a:xfrm>
            <a:off x="0" y="0"/>
            <a:ext cx="2034000" cy="2286000"/>
          </a:xfrm>
        </p:spPr>
        <p:txBody>
          <a:bodyPr/>
          <a:lstStyle/>
          <a:p>
            <a:endParaRPr lang="id-ID"/>
          </a:p>
        </p:txBody>
      </p:sp>
      <p:sp>
        <p:nvSpPr>
          <p:cNvPr id="11" name="Picture Placeholder 3"/>
          <p:cNvSpPr>
            <a:spLocks noGrp="1"/>
          </p:cNvSpPr>
          <p:nvPr>
            <p:ph type="pic" sz="quarter" idx="11"/>
          </p:nvPr>
        </p:nvSpPr>
        <p:spPr>
          <a:xfrm>
            <a:off x="0" y="2286000"/>
            <a:ext cx="2034000" cy="2286000"/>
          </a:xfrm>
        </p:spPr>
        <p:txBody>
          <a:bodyPr/>
          <a:lstStyle/>
          <a:p>
            <a:endParaRPr lang="id-ID"/>
          </a:p>
        </p:txBody>
      </p:sp>
      <p:sp>
        <p:nvSpPr>
          <p:cNvPr id="12" name="Picture Placeholder 3"/>
          <p:cNvSpPr>
            <a:spLocks noGrp="1"/>
          </p:cNvSpPr>
          <p:nvPr>
            <p:ph type="pic" sz="quarter" idx="13"/>
          </p:nvPr>
        </p:nvSpPr>
        <p:spPr>
          <a:xfrm>
            <a:off x="0" y="4572000"/>
            <a:ext cx="2034000" cy="2286000"/>
          </a:xfrm>
        </p:spPr>
        <p:txBody>
          <a:bodyPr/>
          <a:lstStyle/>
          <a:p>
            <a:endParaRPr lang="id-ID"/>
          </a:p>
        </p:txBody>
      </p:sp>
      <p:sp>
        <p:nvSpPr>
          <p:cNvPr id="13" name="Picture Placeholder 3"/>
          <p:cNvSpPr>
            <a:spLocks noGrp="1"/>
          </p:cNvSpPr>
          <p:nvPr>
            <p:ph type="pic" sz="quarter" idx="14"/>
          </p:nvPr>
        </p:nvSpPr>
        <p:spPr>
          <a:xfrm>
            <a:off x="2037319" y="0"/>
            <a:ext cx="2034000" cy="2286000"/>
          </a:xfrm>
        </p:spPr>
        <p:txBody>
          <a:bodyPr/>
          <a:lstStyle/>
          <a:p>
            <a:endParaRPr lang="id-ID"/>
          </a:p>
        </p:txBody>
      </p:sp>
      <p:sp>
        <p:nvSpPr>
          <p:cNvPr id="14" name="Picture Placeholder 3"/>
          <p:cNvSpPr>
            <a:spLocks noGrp="1"/>
          </p:cNvSpPr>
          <p:nvPr>
            <p:ph type="pic" sz="quarter" idx="15"/>
          </p:nvPr>
        </p:nvSpPr>
        <p:spPr>
          <a:xfrm>
            <a:off x="2037319" y="2286000"/>
            <a:ext cx="2034000" cy="2286000"/>
          </a:xfrm>
        </p:spPr>
        <p:txBody>
          <a:bodyPr/>
          <a:lstStyle/>
          <a:p>
            <a:endParaRPr lang="id-ID"/>
          </a:p>
        </p:txBody>
      </p:sp>
      <p:sp>
        <p:nvSpPr>
          <p:cNvPr id="15" name="Picture Placeholder 3"/>
          <p:cNvSpPr>
            <a:spLocks noGrp="1"/>
          </p:cNvSpPr>
          <p:nvPr>
            <p:ph type="pic" sz="quarter" idx="16"/>
          </p:nvPr>
        </p:nvSpPr>
        <p:spPr>
          <a:xfrm>
            <a:off x="2037319" y="4572000"/>
            <a:ext cx="2034000" cy="2286000"/>
          </a:xfrm>
        </p:spPr>
        <p:txBody>
          <a:bodyPr/>
          <a:lstStyle/>
          <a:p>
            <a:endParaRPr lang="id-ID"/>
          </a:p>
        </p:txBody>
      </p:sp>
      <p:sp>
        <p:nvSpPr>
          <p:cNvPr id="16" name="Picture Placeholder 3"/>
          <p:cNvSpPr>
            <a:spLocks noGrp="1"/>
          </p:cNvSpPr>
          <p:nvPr>
            <p:ph type="pic" sz="quarter" idx="17"/>
          </p:nvPr>
        </p:nvSpPr>
        <p:spPr>
          <a:xfrm>
            <a:off x="4071319" y="0"/>
            <a:ext cx="2034000" cy="2286000"/>
          </a:xfrm>
        </p:spPr>
        <p:txBody>
          <a:bodyPr/>
          <a:lstStyle/>
          <a:p>
            <a:endParaRPr lang="id-ID"/>
          </a:p>
        </p:txBody>
      </p:sp>
      <p:sp>
        <p:nvSpPr>
          <p:cNvPr id="17" name="Picture Placeholder 3"/>
          <p:cNvSpPr>
            <a:spLocks noGrp="1"/>
          </p:cNvSpPr>
          <p:nvPr>
            <p:ph type="pic" sz="quarter" idx="18"/>
          </p:nvPr>
        </p:nvSpPr>
        <p:spPr>
          <a:xfrm>
            <a:off x="4071319" y="2286000"/>
            <a:ext cx="2034000" cy="2286000"/>
          </a:xfrm>
        </p:spPr>
        <p:txBody>
          <a:bodyPr/>
          <a:lstStyle/>
          <a:p>
            <a:endParaRPr lang="id-ID"/>
          </a:p>
        </p:txBody>
      </p:sp>
      <p:sp>
        <p:nvSpPr>
          <p:cNvPr id="18" name="Picture Placeholder 3"/>
          <p:cNvSpPr>
            <a:spLocks noGrp="1"/>
          </p:cNvSpPr>
          <p:nvPr>
            <p:ph type="pic" sz="quarter" idx="19"/>
          </p:nvPr>
        </p:nvSpPr>
        <p:spPr>
          <a:xfrm>
            <a:off x="4071319" y="4572000"/>
            <a:ext cx="2034000" cy="2286000"/>
          </a:xfrm>
        </p:spPr>
        <p:txBody>
          <a:bodyPr/>
          <a:lstStyle/>
          <a:p>
            <a:endParaRPr lang="id-ID"/>
          </a:p>
        </p:txBody>
      </p:sp>
      <p:sp>
        <p:nvSpPr>
          <p:cNvPr id="19" name="Picture Placeholder 3"/>
          <p:cNvSpPr>
            <a:spLocks noGrp="1"/>
          </p:cNvSpPr>
          <p:nvPr>
            <p:ph type="pic" sz="quarter" idx="20"/>
          </p:nvPr>
        </p:nvSpPr>
        <p:spPr>
          <a:xfrm>
            <a:off x="6108638" y="0"/>
            <a:ext cx="2034000" cy="2286000"/>
          </a:xfrm>
        </p:spPr>
        <p:txBody>
          <a:bodyPr/>
          <a:lstStyle/>
          <a:p>
            <a:endParaRPr lang="id-ID"/>
          </a:p>
        </p:txBody>
      </p:sp>
      <p:sp>
        <p:nvSpPr>
          <p:cNvPr id="20" name="Picture Placeholder 3"/>
          <p:cNvSpPr>
            <a:spLocks noGrp="1"/>
          </p:cNvSpPr>
          <p:nvPr>
            <p:ph type="pic" sz="quarter" idx="21"/>
          </p:nvPr>
        </p:nvSpPr>
        <p:spPr>
          <a:xfrm>
            <a:off x="6108638" y="2286000"/>
            <a:ext cx="2034000" cy="2286000"/>
          </a:xfrm>
        </p:spPr>
        <p:txBody>
          <a:bodyPr/>
          <a:lstStyle/>
          <a:p>
            <a:endParaRPr lang="id-ID"/>
          </a:p>
        </p:txBody>
      </p:sp>
      <p:sp>
        <p:nvSpPr>
          <p:cNvPr id="21" name="Picture Placeholder 3"/>
          <p:cNvSpPr>
            <a:spLocks noGrp="1"/>
          </p:cNvSpPr>
          <p:nvPr>
            <p:ph type="pic" sz="quarter" idx="22"/>
          </p:nvPr>
        </p:nvSpPr>
        <p:spPr>
          <a:xfrm>
            <a:off x="6108638" y="4572000"/>
            <a:ext cx="2034000" cy="2286000"/>
          </a:xfrm>
        </p:spPr>
        <p:txBody>
          <a:bodyPr/>
          <a:lstStyle/>
          <a:p>
            <a:endParaRPr lang="id-ID"/>
          </a:p>
        </p:txBody>
      </p:sp>
    </p:spTree>
    <p:extLst>
      <p:ext uri="{BB962C8B-B14F-4D97-AF65-F5344CB8AC3E}">
        <p14:creationId xmlns:p14="http://schemas.microsoft.com/office/powerpoint/2010/main" val="16274115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31602" y="134406"/>
            <a:ext cx="457200"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9" name="Picture Placeholder 79"/>
          <p:cNvSpPr>
            <a:spLocks noGrp="1"/>
          </p:cNvSpPr>
          <p:nvPr>
            <p:ph type="pic" sz="quarter" idx="13"/>
          </p:nvPr>
        </p:nvSpPr>
        <p:spPr>
          <a:xfrm>
            <a:off x="0" y="1903220"/>
            <a:ext cx="12192000" cy="3051553"/>
          </a:xfrm>
        </p:spPr>
      </p:sp>
    </p:spTree>
    <p:extLst>
      <p:ext uri="{BB962C8B-B14F-4D97-AF65-F5344CB8AC3E}">
        <p14:creationId xmlns:p14="http://schemas.microsoft.com/office/powerpoint/2010/main" val="6284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97734" y="134406"/>
            <a:ext cx="5503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6" name="Freeform 71"/>
          <p:cNvSpPr>
            <a:spLocks noEditPoints="1"/>
          </p:cNvSpPr>
          <p:nvPr userDrawn="1"/>
        </p:nvSpPr>
        <p:spPr bwMode="auto">
          <a:xfrm rot="18900000">
            <a:off x="-954306" y="4250875"/>
            <a:ext cx="3585010" cy="3050897"/>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71"/>
          <p:cNvSpPr>
            <a:spLocks noEditPoints="1"/>
          </p:cNvSpPr>
          <p:nvPr userDrawn="1"/>
        </p:nvSpPr>
        <p:spPr bwMode="auto">
          <a:xfrm rot="1800000">
            <a:off x="8762056" y="276081"/>
            <a:ext cx="4571607" cy="3890506"/>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78429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7051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30650" y="0"/>
            <a:ext cx="8261350" cy="6858000"/>
          </a:xfrm>
        </p:spPr>
        <p:txBody>
          <a:bodyPr/>
          <a:lstStyle/>
          <a:p>
            <a:endParaRPr lang="id-ID"/>
          </a:p>
        </p:txBody>
      </p:sp>
    </p:spTree>
    <p:extLst>
      <p:ext uri="{BB962C8B-B14F-4D97-AF65-F5344CB8AC3E}">
        <p14:creationId xmlns:p14="http://schemas.microsoft.com/office/powerpoint/2010/main" val="32106747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6" name="Picture Placeholder 2"/>
          <p:cNvSpPr>
            <a:spLocks noGrp="1"/>
          </p:cNvSpPr>
          <p:nvPr>
            <p:ph type="pic" sz="quarter" idx="13"/>
          </p:nvPr>
        </p:nvSpPr>
        <p:spPr>
          <a:xfrm>
            <a:off x="1222375" y="1799511"/>
            <a:ext cx="3096000" cy="2016211"/>
          </a:xfrm>
        </p:spPr>
        <p:txBody>
          <a:bodyPr/>
          <a:lstStyle/>
          <a:p>
            <a:endParaRPr lang="id-ID"/>
          </a:p>
        </p:txBody>
      </p:sp>
      <p:sp>
        <p:nvSpPr>
          <p:cNvPr id="7" name="Picture Placeholder 2"/>
          <p:cNvSpPr>
            <a:spLocks noGrp="1"/>
          </p:cNvSpPr>
          <p:nvPr>
            <p:ph type="pic" sz="quarter" idx="14"/>
          </p:nvPr>
        </p:nvSpPr>
        <p:spPr>
          <a:xfrm>
            <a:off x="4533786" y="1799511"/>
            <a:ext cx="3096000" cy="2016211"/>
          </a:xfrm>
        </p:spPr>
        <p:txBody>
          <a:bodyPr/>
          <a:lstStyle/>
          <a:p>
            <a:endParaRPr lang="id-ID"/>
          </a:p>
        </p:txBody>
      </p:sp>
      <p:sp>
        <p:nvSpPr>
          <p:cNvPr id="8" name="Picture Placeholder 2"/>
          <p:cNvSpPr>
            <a:spLocks noGrp="1"/>
          </p:cNvSpPr>
          <p:nvPr>
            <p:ph type="pic" sz="quarter" idx="15"/>
          </p:nvPr>
        </p:nvSpPr>
        <p:spPr>
          <a:xfrm>
            <a:off x="7858048" y="1799511"/>
            <a:ext cx="3096000" cy="2016211"/>
          </a:xfrm>
        </p:spPr>
        <p:txBody>
          <a:bodyPr/>
          <a:lstStyle/>
          <a:p>
            <a:endParaRPr lang="id-ID"/>
          </a:p>
        </p:txBody>
      </p:sp>
      <p:sp>
        <p:nvSpPr>
          <p:cNvPr id="9" name="Picture Placeholder 2"/>
          <p:cNvSpPr>
            <a:spLocks noGrp="1"/>
          </p:cNvSpPr>
          <p:nvPr>
            <p:ph type="pic" sz="quarter" idx="16"/>
          </p:nvPr>
        </p:nvSpPr>
        <p:spPr>
          <a:xfrm>
            <a:off x="1222375" y="4031425"/>
            <a:ext cx="3096000" cy="2016211"/>
          </a:xfrm>
        </p:spPr>
        <p:txBody>
          <a:bodyPr/>
          <a:lstStyle/>
          <a:p>
            <a:endParaRPr lang="id-ID"/>
          </a:p>
        </p:txBody>
      </p:sp>
      <p:sp>
        <p:nvSpPr>
          <p:cNvPr id="10" name="Picture Placeholder 2"/>
          <p:cNvSpPr>
            <a:spLocks noGrp="1"/>
          </p:cNvSpPr>
          <p:nvPr>
            <p:ph type="pic" sz="quarter" idx="17"/>
          </p:nvPr>
        </p:nvSpPr>
        <p:spPr>
          <a:xfrm>
            <a:off x="4533786" y="4031425"/>
            <a:ext cx="3096000" cy="2016211"/>
          </a:xfrm>
        </p:spPr>
        <p:txBody>
          <a:bodyPr/>
          <a:lstStyle/>
          <a:p>
            <a:endParaRPr lang="id-ID"/>
          </a:p>
        </p:txBody>
      </p:sp>
      <p:sp>
        <p:nvSpPr>
          <p:cNvPr id="11" name="Picture Placeholder 2"/>
          <p:cNvSpPr>
            <a:spLocks noGrp="1"/>
          </p:cNvSpPr>
          <p:nvPr>
            <p:ph type="pic" sz="quarter" idx="18"/>
          </p:nvPr>
        </p:nvSpPr>
        <p:spPr>
          <a:xfrm>
            <a:off x="7858048" y="4031425"/>
            <a:ext cx="3096000" cy="2016211"/>
          </a:xfrm>
        </p:spPr>
        <p:txBody>
          <a:bodyPr/>
          <a:lstStyle/>
          <a:p>
            <a:endParaRPr lang="id-ID"/>
          </a:p>
        </p:txBody>
      </p:sp>
      <p:sp>
        <p:nvSpPr>
          <p:cNvPr id="15" name="Oval 14"/>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Slide Number Placeholder 4"/>
          <p:cNvSpPr>
            <a:spLocks noGrp="1"/>
          </p:cNvSpPr>
          <p:nvPr>
            <p:ph type="sldNum" sz="quarter" idx="12"/>
          </p:nvPr>
        </p:nvSpPr>
        <p:spPr>
          <a:xfrm>
            <a:off x="11074399" y="134406"/>
            <a:ext cx="821268" cy="365125"/>
          </a:xfrm>
        </p:spPr>
        <p:txBody>
          <a:bodyPr/>
          <a:lstStyle>
            <a:lvl1pP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25112530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15" name="Oval 14"/>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Slide Number Placeholder 4"/>
          <p:cNvSpPr>
            <a:spLocks noGrp="1"/>
          </p:cNvSpPr>
          <p:nvPr>
            <p:ph type="sldNum" sz="quarter" idx="12"/>
          </p:nvPr>
        </p:nvSpPr>
        <p:spPr>
          <a:xfrm>
            <a:off x="11074399" y="134406"/>
            <a:ext cx="821268" cy="365125"/>
          </a:xfrm>
        </p:spPr>
        <p:txBody>
          <a:bodyPr/>
          <a:lstStyle>
            <a:lvl1pPr>
              <a:defRPr b="1">
                <a:solidFill>
                  <a:schemeClr val="bg1"/>
                </a:solidFill>
              </a:defRPr>
            </a:lvl1pPr>
          </a:lstStyle>
          <a:p>
            <a:fld id="{7A5DDAD3-E743-4B29-A948-63E93E36D1BF}" type="slidenum">
              <a:rPr lang="id-ID" smtClean="0"/>
              <a:pPr/>
              <a:t>‹N›</a:t>
            </a:fld>
            <a:endParaRPr lang="id-ID" dirty="0"/>
          </a:p>
        </p:txBody>
      </p:sp>
      <p:sp>
        <p:nvSpPr>
          <p:cNvPr id="14" name="Picture Placeholder 6"/>
          <p:cNvSpPr>
            <a:spLocks noGrp="1"/>
          </p:cNvSpPr>
          <p:nvPr>
            <p:ph type="pic" sz="quarter" idx="11"/>
          </p:nvPr>
        </p:nvSpPr>
        <p:spPr>
          <a:xfrm>
            <a:off x="6305095" y="1834271"/>
            <a:ext cx="4932000" cy="3600000"/>
          </a:xfrm>
        </p:spPr>
      </p:sp>
      <p:sp>
        <p:nvSpPr>
          <p:cNvPr id="18" name="Picture Placeholder 7"/>
          <p:cNvSpPr>
            <a:spLocks noGrp="1"/>
          </p:cNvSpPr>
          <p:nvPr>
            <p:ph type="pic" sz="quarter" idx="13"/>
          </p:nvPr>
        </p:nvSpPr>
        <p:spPr>
          <a:xfrm>
            <a:off x="901531" y="1834271"/>
            <a:ext cx="4932000" cy="3600000"/>
          </a:xfrm>
        </p:spPr>
      </p:sp>
    </p:spTree>
    <p:extLst>
      <p:ext uri="{BB962C8B-B14F-4D97-AF65-F5344CB8AC3E}">
        <p14:creationId xmlns:p14="http://schemas.microsoft.com/office/powerpoint/2010/main" val="34964152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5" name="Picture Placeholder 3"/>
          <p:cNvSpPr>
            <a:spLocks noGrp="1"/>
          </p:cNvSpPr>
          <p:nvPr>
            <p:ph type="pic" sz="quarter" idx="11"/>
          </p:nvPr>
        </p:nvSpPr>
        <p:spPr>
          <a:xfrm>
            <a:off x="0" y="2286000"/>
            <a:ext cx="2034000" cy="2286000"/>
          </a:xfrm>
        </p:spPr>
        <p:txBody>
          <a:bodyPr/>
          <a:lstStyle/>
          <a:p>
            <a:endParaRPr lang="id-ID"/>
          </a:p>
        </p:txBody>
      </p:sp>
      <p:sp>
        <p:nvSpPr>
          <p:cNvPr id="6" name="Picture Placeholder 3"/>
          <p:cNvSpPr>
            <a:spLocks noGrp="1"/>
          </p:cNvSpPr>
          <p:nvPr>
            <p:ph type="pic" sz="quarter" idx="12"/>
          </p:nvPr>
        </p:nvSpPr>
        <p:spPr>
          <a:xfrm>
            <a:off x="0" y="4572000"/>
            <a:ext cx="2034000" cy="2286000"/>
          </a:xfrm>
        </p:spPr>
        <p:txBody>
          <a:bodyPr/>
          <a:lstStyle/>
          <a:p>
            <a:endParaRPr lang="id-ID"/>
          </a:p>
        </p:txBody>
      </p:sp>
      <p:sp>
        <p:nvSpPr>
          <p:cNvPr id="7" name="Picture Placeholder 3"/>
          <p:cNvSpPr>
            <a:spLocks noGrp="1"/>
          </p:cNvSpPr>
          <p:nvPr>
            <p:ph type="pic" sz="quarter" idx="13"/>
          </p:nvPr>
        </p:nvSpPr>
        <p:spPr>
          <a:xfrm>
            <a:off x="2037319" y="0"/>
            <a:ext cx="2034000" cy="2286000"/>
          </a:xfrm>
        </p:spPr>
        <p:txBody>
          <a:bodyPr/>
          <a:lstStyle/>
          <a:p>
            <a:endParaRPr lang="id-ID"/>
          </a:p>
        </p:txBody>
      </p:sp>
      <p:sp>
        <p:nvSpPr>
          <p:cNvPr id="8" name="Picture Placeholder 3"/>
          <p:cNvSpPr>
            <a:spLocks noGrp="1"/>
          </p:cNvSpPr>
          <p:nvPr>
            <p:ph type="pic" sz="quarter" idx="14"/>
          </p:nvPr>
        </p:nvSpPr>
        <p:spPr>
          <a:xfrm>
            <a:off x="2037319" y="2286000"/>
            <a:ext cx="2034000" cy="2286000"/>
          </a:xfrm>
        </p:spPr>
        <p:txBody>
          <a:bodyPr/>
          <a:lstStyle/>
          <a:p>
            <a:endParaRPr lang="id-ID"/>
          </a:p>
        </p:txBody>
      </p:sp>
      <p:sp>
        <p:nvSpPr>
          <p:cNvPr id="9" name="Picture Placeholder 3"/>
          <p:cNvSpPr>
            <a:spLocks noGrp="1"/>
          </p:cNvSpPr>
          <p:nvPr>
            <p:ph type="pic" sz="quarter" idx="15"/>
          </p:nvPr>
        </p:nvSpPr>
        <p:spPr>
          <a:xfrm>
            <a:off x="2037319" y="4572000"/>
            <a:ext cx="2034000" cy="2286000"/>
          </a:xfrm>
        </p:spPr>
        <p:txBody>
          <a:bodyPr/>
          <a:lstStyle/>
          <a:p>
            <a:endParaRPr lang="id-ID"/>
          </a:p>
        </p:txBody>
      </p:sp>
      <p:sp>
        <p:nvSpPr>
          <p:cNvPr id="10" name="Picture Placeholder 3"/>
          <p:cNvSpPr>
            <a:spLocks noGrp="1"/>
          </p:cNvSpPr>
          <p:nvPr>
            <p:ph type="pic" sz="quarter" idx="16"/>
          </p:nvPr>
        </p:nvSpPr>
        <p:spPr>
          <a:xfrm>
            <a:off x="4071319" y="0"/>
            <a:ext cx="2034000" cy="2286000"/>
          </a:xfrm>
        </p:spPr>
        <p:txBody>
          <a:bodyPr/>
          <a:lstStyle/>
          <a:p>
            <a:endParaRPr lang="id-ID"/>
          </a:p>
        </p:txBody>
      </p:sp>
      <p:sp>
        <p:nvSpPr>
          <p:cNvPr id="11" name="Picture Placeholder 3"/>
          <p:cNvSpPr>
            <a:spLocks noGrp="1"/>
          </p:cNvSpPr>
          <p:nvPr>
            <p:ph type="pic" sz="quarter" idx="17"/>
          </p:nvPr>
        </p:nvSpPr>
        <p:spPr>
          <a:xfrm>
            <a:off x="4071319" y="2286000"/>
            <a:ext cx="2034000" cy="2286000"/>
          </a:xfrm>
        </p:spPr>
        <p:txBody>
          <a:bodyPr/>
          <a:lstStyle/>
          <a:p>
            <a:endParaRPr lang="id-ID"/>
          </a:p>
        </p:txBody>
      </p:sp>
      <p:sp>
        <p:nvSpPr>
          <p:cNvPr id="12" name="Picture Placeholder 3"/>
          <p:cNvSpPr>
            <a:spLocks noGrp="1"/>
          </p:cNvSpPr>
          <p:nvPr>
            <p:ph type="pic" sz="quarter" idx="18"/>
          </p:nvPr>
        </p:nvSpPr>
        <p:spPr>
          <a:xfrm>
            <a:off x="4071319" y="4572000"/>
            <a:ext cx="2034000" cy="2286000"/>
          </a:xfrm>
        </p:spPr>
        <p:txBody>
          <a:bodyPr/>
          <a:lstStyle/>
          <a:p>
            <a:endParaRPr lang="id-ID"/>
          </a:p>
        </p:txBody>
      </p:sp>
      <p:sp>
        <p:nvSpPr>
          <p:cNvPr id="13" name="Picture Placeholder 3"/>
          <p:cNvSpPr>
            <a:spLocks noGrp="1"/>
          </p:cNvSpPr>
          <p:nvPr>
            <p:ph type="pic" sz="quarter" idx="19"/>
          </p:nvPr>
        </p:nvSpPr>
        <p:spPr>
          <a:xfrm>
            <a:off x="6108638" y="0"/>
            <a:ext cx="2034000" cy="2286000"/>
          </a:xfrm>
        </p:spPr>
        <p:txBody>
          <a:bodyPr/>
          <a:lstStyle/>
          <a:p>
            <a:endParaRPr lang="id-ID"/>
          </a:p>
        </p:txBody>
      </p:sp>
      <p:sp>
        <p:nvSpPr>
          <p:cNvPr id="14" name="Picture Placeholder 3"/>
          <p:cNvSpPr>
            <a:spLocks noGrp="1"/>
          </p:cNvSpPr>
          <p:nvPr>
            <p:ph type="pic" sz="quarter" idx="20"/>
          </p:nvPr>
        </p:nvSpPr>
        <p:spPr>
          <a:xfrm>
            <a:off x="6108638" y="2286000"/>
            <a:ext cx="2034000" cy="2286000"/>
          </a:xfrm>
        </p:spPr>
        <p:txBody>
          <a:bodyPr/>
          <a:lstStyle/>
          <a:p>
            <a:endParaRPr lang="id-ID"/>
          </a:p>
        </p:txBody>
      </p:sp>
      <p:sp>
        <p:nvSpPr>
          <p:cNvPr id="15" name="Picture Placeholder 3"/>
          <p:cNvSpPr>
            <a:spLocks noGrp="1"/>
          </p:cNvSpPr>
          <p:nvPr>
            <p:ph type="pic" sz="quarter" idx="21"/>
          </p:nvPr>
        </p:nvSpPr>
        <p:spPr>
          <a:xfrm>
            <a:off x="6108638" y="4572000"/>
            <a:ext cx="2034000" cy="2286000"/>
          </a:xfrm>
        </p:spPr>
        <p:txBody>
          <a:bodyPr/>
          <a:lstStyle/>
          <a:p>
            <a:endParaRPr lang="id-ID"/>
          </a:p>
        </p:txBody>
      </p:sp>
      <p:sp>
        <p:nvSpPr>
          <p:cNvPr id="16" name="Picture Placeholder 3"/>
          <p:cNvSpPr>
            <a:spLocks noGrp="1"/>
          </p:cNvSpPr>
          <p:nvPr>
            <p:ph type="pic" sz="quarter" idx="22"/>
          </p:nvPr>
        </p:nvSpPr>
        <p:spPr>
          <a:xfrm>
            <a:off x="8139319" y="0"/>
            <a:ext cx="2034000" cy="2286000"/>
          </a:xfrm>
        </p:spPr>
        <p:txBody>
          <a:bodyPr/>
          <a:lstStyle/>
          <a:p>
            <a:endParaRPr lang="id-ID"/>
          </a:p>
        </p:txBody>
      </p:sp>
      <p:sp>
        <p:nvSpPr>
          <p:cNvPr id="17" name="Picture Placeholder 3"/>
          <p:cNvSpPr>
            <a:spLocks noGrp="1"/>
          </p:cNvSpPr>
          <p:nvPr>
            <p:ph type="pic" sz="quarter" idx="23"/>
          </p:nvPr>
        </p:nvSpPr>
        <p:spPr>
          <a:xfrm>
            <a:off x="8139319" y="2286000"/>
            <a:ext cx="2034000" cy="2286000"/>
          </a:xfrm>
        </p:spPr>
        <p:txBody>
          <a:bodyPr/>
          <a:lstStyle/>
          <a:p>
            <a:endParaRPr lang="id-ID"/>
          </a:p>
        </p:txBody>
      </p:sp>
      <p:sp>
        <p:nvSpPr>
          <p:cNvPr id="18" name="Picture Placeholder 3"/>
          <p:cNvSpPr>
            <a:spLocks noGrp="1"/>
          </p:cNvSpPr>
          <p:nvPr>
            <p:ph type="pic" sz="quarter" idx="24"/>
          </p:nvPr>
        </p:nvSpPr>
        <p:spPr>
          <a:xfrm>
            <a:off x="8139319" y="4572000"/>
            <a:ext cx="2034000" cy="2286000"/>
          </a:xfrm>
        </p:spPr>
        <p:txBody>
          <a:bodyPr/>
          <a:lstStyle/>
          <a:p>
            <a:endParaRPr lang="id-ID"/>
          </a:p>
        </p:txBody>
      </p:sp>
      <p:sp>
        <p:nvSpPr>
          <p:cNvPr id="19" name="Picture Placeholder 3"/>
          <p:cNvSpPr>
            <a:spLocks noGrp="1"/>
          </p:cNvSpPr>
          <p:nvPr>
            <p:ph type="pic" sz="quarter" idx="25"/>
          </p:nvPr>
        </p:nvSpPr>
        <p:spPr>
          <a:xfrm>
            <a:off x="10176638" y="0"/>
            <a:ext cx="2034000" cy="2286000"/>
          </a:xfrm>
        </p:spPr>
        <p:txBody>
          <a:bodyPr/>
          <a:lstStyle/>
          <a:p>
            <a:endParaRPr lang="id-ID"/>
          </a:p>
        </p:txBody>
      </p:sp>
      <p:sp>
        <p:nvSpPr>
          <p:cNvPr id="20" name="Picture Placeholder 3"/>
          <p:cNvSpPr>
            <a:spLocks noGrp="1"/>
          </p:cNvSpPr>
          <p:nvPr>
            <p:ph type="pic" sz="quarter" idx="26"/>
          </p:nvPr>
        </p:nvSpPr>
        <p:spPr>
          <a:xfrm>
            <a:off x="10176638" y="2286000"/>
            <a:ext cx="2034000" cy="2286000"/>
          </a:xfrm>
        </p:spPr>
        <p:txBody>
          <a:bodyPr/>
          <a:lstStyle/>
          <a:p>
            <a:endParaRPr lang="id-ID"/>
          </a:p>
        </p:txBody>
      </p:sp>
      <p:sp>
        <p:nvSpPr>
          <p:cNvPr id="21" name="Picture Placeholder 3"/>
          <p:cNvSpPr>
            <a:spLocks noGrp="1"/>
          </p:cNvSpPr>
          <p:nvPr>
            <p:ph type="pic" sz="quarter" idx="27"/>
          </p:nvPr>
        </p:nvSpPr>
        <p:spPr>
          <a:xfrm>
            <a:off x="10176638" y="4572000"/>
            <a:ext cx="2034000" cy="2286000"/>
          </a:xfrm>
        </p:spPr>
        <p:txBody>
          <a:bodyPr/>
          <a:lstStyle/>
          <a:p>
            <a:endParaRPr lang="id-ID"/>
          </a:p>
        </p:txBody>
      </p:sp>
    </p:spTree>
    <p:extLst>
      <p:ext uri="{BB962C8B-B14F-4D97-AF65-F5344CB8AC3E}">
        <p14:creationId xmlns:p14="http://schemas.microsoft.com/office/powerpoint/2010/main" val="2879394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5" name="Picture Placeholder 3"/>
          <p:cNvSpPr>
            <a:spLocks noGrp="1"/>
          </p:cNvSpPr>
          <p:nvPr>
            <p:ph type="pic" sz="quarter" idx="11"/>
          </p:nvPr>
        </p:nvSpPr>
        <p:spPr>
          <a:xfrm>
            <a:off x="0" y="2286000"/>
            <a:ext cx="2034000" cy="2286000"/>
          </a:xfrm>
        </p:spPr>
        <p:txBody>
          <a:bodyPr/>
          <a:lstStyle/>
          <a:p>
            <a:endParaRPr lang="id-ID"/>
          </a:p>
        </p:txBody>
      </p:sp>
      <p:sp>
        <p:nvSpPr>
          <p:cNvPr id="6" name="Picture Placeholder 3"/>
          <p:cNvSpPr>
            <a:spLocks noGrp="1"/>
          </p:cNvSpPr>
          <p:nvPr>
            <p:ph type="pic" sz="quarter" idx="12"/>
          </p:nvPr>
        </p:nvSpPr>
        <p:spPr>
          <a:xfrm>
            <a:off x="0" y="4572000"/>
            <a:ext cx="2034000" cy="2286000"/>
          </a:xfrm>
        </p:spPr>
        <p:txBody>
          <a:bodyPr/>
          <a:lstStyle/>
          <a:p>
            <a:endParaRPr lang="id-ID"/>
          </a:p>
        </p:txBody>
      </p:sp>
      <p:sp>
        <p:nvSpPr>
          <p:cNvPr id="7" name="Picture Placeholder 3"/>
          <p:cNvSpPr>
            <a:spLocks noGrp="1"/>
          </p:cNvSpPr>
          <p:nvPr>
            <p:ph type="pic" sz="quarter" idx="13"/>
          </p:nvPr>
        </p:nvSpPr>
        <p:spPr>
          <a:xfrm>
            <a:off x="2037319" y="0"/>
            <a:ext cx="2034000" cy="2286000"/>
          </a:xfrm>
        </p:spPr>
        <p:txBody>
          <a:bodyPr/>
          <a:lstStyle/>
          <a:p>
            <a:endParaRPr lang="id-ID"/>
          </a:p>
        </p:txBody>
      </p:sp>
      <p:sp>
        <p:nvSpPr>
          <p:cNvPr id="8" name="Picture Placeholder 3"/>
          <p:cNvSpPr>
            <a:spLocks noGrp="1"/>
          </p:cNvSpPr>
          <p:nvPr>
            <p:ph type="pic" sz="quarter" idx="14"/>
          </p:nvPr>
        </p:nvSpPr>
        <p:spPr>
          <a:xfrm>
            <a:off x="2037319" y="2286000"/>
            <a:ext cx="2034000" cy="2286000"/>
          </a:xfrm>
        </p:spPr>
        <p:txBody>
          <a:bodyPr/>
          <a:lstStyle/>
          <a:p>
            <a:endParaRPr lang="id-ID"/>
          </a:p>
        </p:txBody>
      </p:sp>
      <p:sp>
        <p:nvSpPr>
          <p:cNvPr id="9" name="Picture Placeholder 3"/>
          <p:cNvSpPr>
            <a:spLocks noGrp="1"/>
          </p:cNvSpPr>
          <p:nvPr>
            <p:ph type="pic" sz="quarter" idx="15"/>
          </p:nvPr>
        </p:nvSpPr>
        <p:spPr>
          <a:xfrm>
            <a:off x="2037319" y="4572000"/>
            <a:ext cx="2034000" cy="2286000"/>
          </a:xfrm>
        </p:spPr>
        <p:txBody>
          <a:bodyPr/>
          <a:lstStyle/>
          <a:p>
            <a:endParaRPr lang="id-ID"/>
          </a:p>
        </p:txBody>
      </p:sp>
      <p:sp>
        <p:nvSpPr>
          <p:cNvPr id="10" name="Picture Placeholder 3"/>
          <p:cNvSpPr>
            <a:spLocks noGrp="1"/>
          </p:cNvSpPr>
          <p:nvPr>
            <p:ph type="pic" sz="quarter" idx="16"/>
          </p:nvPr>
        </p:nvSpPr>
        <p:spPr>
          <a:xfrm>
            <a:off x="4071319" y="0"/>
            <a:ext cx="2034000" cy="2286000"/>
          </a:xfrm>
        </p:spPr>
        <p:txBody>
          <a:bodyPr/>
          <a:lstStyle/>
          <a:p>
            <a:endParaRPr lang="id-ID"/>
          </a:p>
        </p:txBody>
      </p:sp>
      <p:sp>
        <p:nvSpPr>
          <p:cNvPr id="11" name="Picture Placeholder 3"/>
          <p:cNvSpPr>
            <a:spLocks noGrp="1"/>
          </p:cNvSpPr>
          <p:nvPr>
            <p:ph type="pic" sz="quarter" idx="17"/>
          </p:nvPr>
        </p:nvSpPr>
        <p:spPr>
          <a:xfrm>
            <a:off x="4071319" y="2286000"/>
            <a:ext cx="2034000" cy="2286000"/>
          </a:xfrm>
        </p:spPr>
        <p:txBody>
          <a:bodyPr/>
          <a:lstStyle/>
          <a:p>
            <a:endParaRPr lang="id-ID"/>
          </a:p>
        </p:txBody>
      </p:sp>
      <p:sp>
        <p:nvSpPr>
          <p:cNvPr id="12" name="Picture Placeholder 3"/>
          <p:cNvSpPr>
            <a:spLocks noGrp="1"/>
          </p:cNvSpPr>
          <p:nvPr>
            <p:ph type="pic" sz="quarter" idx="18"/>
          </p:nvPr>
        </p:nvSpPr>
        <p:spPr>
          <a:xfrm>
            <a:off x="4071319" y="4572000"/>
            <a:ext cx="2034000" cy="2286000"/>
          </a:xfrm>
        </p:spPr>
        <p:txBody>
          <a:bodyPr/>
          <a:lstStyle/>
          <a:p>
            <a:endParaRPr lang="id-ID"/>
          </a:p>
        </p:txBody>
      </p:sp>
      <p:sp>
        <p:nvSpPr>
          <p:cNvPr id="13" name="Picture Placeholder 3"/>
          <p:cNvSpPr>
            <a:spLocks noGrp="1"/>
          </p:cNvSpPr>
          <p:nvPr>
            <p:ph type="pic" sz="quarter" idx="19"/>
          </p:nvPr>
        </p:nvSpPr>
        <p:spPr>
          <a:xfrm>
            <a:off x="6108638" y="0"/>
            <a:ext cx="2034000" cy="2286000"/>
          </a:xfrm>
        </p:spPr>
        <p:txBody>
          <a:bodyPr/>
          <a:lstStyle/>
          <a:p>
            <a:endParaRPr lang="id-ID"/>
          </a:p>
        </p:txBody>
      </p:sp>
      <p:sp>
        <p:nvSpPr>
          <p:cNvPr id="14" name="Picture Placeholder 3"/>
          <p:cNvSpPr>
            <a:spLocks noGrp="1"/>
          </p:cNvSpPr>
          <p:nvPr>
            <p:ph type="pic" sz="quarter" idx="20"/>
          </p:nvPr>
        </p:nvSpPr>
        <p:spPr>
          <a:xfrm>
            <a:off x="6108638" y="2286000"/>
            <a:ext cx="2034000" cy="2286000"/>
          </a:xfrm>
        </p:spPr>
        <p:txBody>
          <a:bodyPr/>
          <a:lstStyle/>
          <a:p>
            <a:endParaRPr lang="id-ID"/>
          </a:p>
        </p:txBody>
      </p:sp>
      <p:sp>
        <p:nvSpPr>
          <p:cNvPr id="15" name="Picture Placeholder 3"/>
          <p:cNvSpPr>
            <a:spLocks noGrp="1"/>
          </p:cNvSpPr>
          <p:nvPr>
            <p:ph type="pic" sz="quarter" idx="21"/>
          </p:nvPr>
        </p:nvSpPr>
        <p:spPr>
          <a:xfrm>
            <a:off x="6108638" y="4572000"/>
            <a:ext cx="2034000" cy="2286000"/>
          </a:xfrm>
        </p:spPr>
        <p:txBody>
          <a:bodyPr/>
          <a:lstStyle/>
          <a:p>
            <a:endParaRPr lang="id-ID"/>
          </a:p>
        </p:txBody>
      </p:sp>
      <p:sp>
        <p:nvSpPr>
          <p:cNvPr id="22" name="Oval 21"/>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Slide Number Placeholder 4"/>
          <p:cNvSpPr txBox="1">
            <a:spLocks/>
          </p:cNvSpPr>
          <p:nvPr userDrawn="1"/>
        </p:nvSpPr>
        <p:spPr>
          <a:xfrm>
            <a:off x="11531599" y="134406"/>
            <a:ext cx="485987"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A5DDAD3-E743-4B29-A948-63E93E36D1BF}" type="slidenum">
              <a:rPr lang="id-ID" smtClean="0"/>
              <a:pPr algn="ctr"/>
              <a:t>‹N›</a:t>
            </a:fld>
            <a:endParaRPr lang="id-ID" dirty="0"/>
          </a:p>
        </p:txBody>
      </p:sp>
    </p:spTree>
    <p:extLst>
      <p:ext uri="{BB962C8B-B14F-4D97-AF65-F5344CB8AC3E}">
        <p14:creationId xmlns:p14="http://schemas.microsoft.com/office/powerpoint/2010/main" val="29411048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6" name="Picture Placeholder 3"/>
          <p:cNvSpPr>
            <a:spLocks noGrp="1"/>
          </p:cNvSpPr>
          <p:nvPr>
            <p:ph type="pic" sz="quarter" idx="12"/>
          </p:nvPr>
        </p:nvSpPr>
        <p:spPr>
          <a:xfrm>
            <a:off x="0" y="4572000"/>
            <a:ext cx="2034000" cy="2286000"/>
          </a:xfrm>
        </p:spPr>
        <p:txBody>
          <a:bodyPr/>
          <a:lstStyle/>
          <a:p>
            <a:endParaRPr lang="id-ID"/>
          </a:p>
        </p:txBody>
      </p:sp>
      <p:sp>
        <p:nvSpPr>
          <p:cNvPr id="8" name="Picture Placeholder 3"/>
          <p:cNvSpPr>
            <a:spLocks noGrp="1"/>
          </p:cNvSpPr>
          <p:nvPr>
            <p:ph type="pic" sz="quarter" idx="14"/>
          </p:nvPr>
        </p:nvSpPr>
        <p:spPr>
          <a:xfrm>
            <a:off x="2037319" y="2286000"/>
            <a:ext cx="2034000" cy="2286000"/>
          </a:xfrm>
        </p:spPr>
        <p:txBody>
          <a:bodyPr/>
          <a:lstStyle/>
          <a:p>
            <a:endParaRPr lang="id-ID"/>
          </a:p>
        </p:txBody>
      </p:sp>
      <p:sp>
        <p:nvSpPr>
          <p:cNvPr id="10" name="Picture Placeholder 3"/>
          <p:cNvSpPr>
            <a:spLocks noGrp="1"/>
          </p:cNvSpPr>
          <p:nvPr>
            <p:ph type="pic" sz="quarter" idx="16"/>
          </p:nvPr>
        </p:nvSpPr>
        <p:spPr>
          <a:xfrm>
            <a:off x="4071319" y="0"/>
            <a:ext cx="2034000" cy="2286000"/>
          </a:xfrm>
        </p:spPr>
        <p:txBody>
          <a:bodyPr/>
          <a:lstStyle/>
          <a:p>
            <a:endParaRPr lang="id-ID"/>
          </a:p>
        </p:txBody>
      </p:sp>
      <p:sp>
        <p:nvSpPr>
          <p:cNvPr id="12" name="Picture Placeholder 3"/>
          <p:cNvSpPr>
            <a:spLocks noGrp="1"/>
          </p:cNvSpPr>
          <p:nvPr>
            <p:ph type="pic" sz="quarter" idx="18"/>
          </p:nvPr>
        </p:nvSpPr>
        <p:spPr>
          <a:xfrm>
            <a:off x="4071319" y="4572000"/>
            <a:ext cx="2034000" cy="2286000"/>
          </a:xfrm>
        </p:spPr>
        <p:txBody>
          <a:bodyPr/>
          <a:lstStyle/>
          <a:p>
            <a:endParaRPr lang="id-ID"/>
          </a:p>
        </p:txBody>
      </p:sp>
      <p:sp>
        <p:nvSpPr>
          <p:cNvPr id="14" name="Picture Placeholder 3"/>
          <p:cNvSpPr>
            <a:spLocks noGrp="1"/>
          </p:cNvSpPr>
          <p:nvPr>
            <p:ph type="pic" sz="quarter" idx="20"/>
          </p:nvPr>
        </p:nvSpPr>
        <p:spPr>
          <a:xfrm>
            <a:off x="6108638" y="2286000"/>
            <a:ext cx="2034000" cy="2286000"/>
          </a:xfrm>
        </p:spPr>
        <p:txBody>
          <a:bodyPr/>
          <a:lstStyle/>
          <a:p>
            <a:endParaRPr lang="id-ID"/>
          </a:p>
        </p:txBody>
      </p:sp>
      <p:sp>
        <p:nvSpPr>
          <p:cNvPr id="16" name="Picture Placeholder 3"/>
          <p:cNvSpPr>
            <a:spLocks noGrp="1"/>
          </p:cNvSpPr>
          <p:nvPr>
            <p:ph type="pic" sz="quarter" idx="22"/>
          </p:nvPr>
        </p:nvSpPr>
        <p:spPr>
          <a:xfrm>
            <a:off x="8139319" y="0"/>
            <a:ext cx="2034000" cy="2286000"/>
          </a:xfrm>
        </p:spPr>
        <p:txBody>
          <a:bodyPr/>
          <a:lstStyle/>
          <a:p>
            <a:endParaRPr lang="id-ID"/>
          </a:p>
        </p:txBody>
      </p:sp>
      <p:sp>
        <p:nvSpPr>
          <p:cNvPr id="18" name="Picture Placeholder 3"/>
          <p:cNvSpPr>
            <a:spLocks noGrp="1"/>
          </p:cNvSpPr>
          <p:nvPr>
            <p:ph type="pic" sz="quarter" idx="24"/>
          </p:nvPr>
        </p:nvSpPr>
        <p:spPr>
          <a:xfrm>
            <a:off x="8139319" y="4572000"/>
            <a:ext cx="2034000" cy="2286000"/>
          </a:xfrm>
        </p:spPr>
        <p:txBody>
          <a:bodyPr/>
          <a:lstStyle/>
          <a:p>
            <a:endParaRPr lang="id-ID"/>
          </a:p>
        </p:txBody>
      </p:sp>
      <p:sp>
        <p:nvSpPr>
          <p:cNvPr id="20" name="Picture Placeholder 3"/>
          <p:cNvSpPr>
            <a:spLocks noGrp="1"/>
          </p:cNvSpPr>
          <p:nvPr>
            <p:ph type="pic" sz="quarter" idx="26"/>
          </p:nvPr>
        </p:nvSpPr>
        <p:spPr>
          <a:xfrm>
            <a:off x="10176638" y="2286000"/>
            <a:ext cx="2034000" cy="2286000"/>
          </a:xfrm>
        </p:spPr>
        <p:txBody>
          <a:bodyPr/>
          <a:lstStyle/>
          <a:p>
            <a:endParaRPr lang="id-ID"/>
          </a:p>
        </p:txBody>
      </p:sp>
    </p:spTree>
    <p:extLst>
      <p:ext uri="{BB962C8B-B14F-4D97-AF65-F5344CB8AC3E}">
        <p14:creationId xmlns:p14="http://schemas.microsoft.com/office/powerpoint/2010/main" val="3282227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Imag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8992899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11" name="Picture Placeholder 8"/>
          <p:cNvSpPr>
            <a:spLocks noGrp="1"/>
          </p:cNvSpPr>
          <p:nvPr>
            <p:ph type="pic" sz="quarter" idx="13"/>
          </p:nvPr>
        </p:nvSpPr>
        <p:spPr>
          <a:xfrm>
            <a:off x="5210356" y="978152"/>
            <a:ext cx="1764000" cy="1764000"/>
          </a:xfrm>
          <a:prstGeom prst="ellipse">
            <a:avLst/>
          </a:prstGeom>
        </p:spPr>
      </p:sp>
      <p:sp>
        <p:nvSpPr>
          <p:cNvPr id="12" name="Content Placeholder 9"/>
          <p:cNvSpPr>
            <a:spLocks noGrp="1"/>
          </p:cNvSpPr>
          <p:nvPr>
            <p:ph sz="quarter" idx="14"/>
          </p:nvPr>
        </p:nvSpPr>
        <p:spPr>
          <a:xfrm>
            <a:off x="3913188" y="3678464"/>
            <a:ext cx="4368800" cy="2179637"/>
          </a:xfrm>
        </p:spPr>
        <p:txBody>
          <a:bodyPr/>
          <a:lstStyle/>
          <a:p>
            <a:endParaRPr lang="id-ID"/>
          </a:p>
        </p:txBody>
      </p:sp>
      <p:sp>
        <p:nvSpPr>
          <p:cNvPr id="13" name="Oval 12"/>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Slide Number Placeholder 4"/>
          <p:cNvSpPr txBox="1">
            <a:spLocks/>
          </p:cNvSpPr>
          <p:nvPr userDrawn="1"/>
        </p:nvSpPr>
        <p:spPr>
          <a:xfrm>
            <a:off x="11531599" y="134406"/>
            <a:ext cx="485987"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A5DDAD3-E743-4B29-A948-63E93E36D1BF}" type="slidenum">
              <a:rPr lang="id-ID" smtClean="0"/>
              <a:pPr algn="ctr"/>
              <a:t>‹N›</a:t>
            </a:fld>
            <a:endParaRPr lang="id-ID" dirty="0"/>
          </a:p>
        </p:txBody>
      </p:sp>
    </p:spTree>
    <p:extLst>
      <p:ext uri="{BB962C8B-B14F-4D97-AF65-F5344CB8AC3E}">
        <p14:creationId xmlns:p14="http://schemas.microsoft.com/office/powerpoint/2010/main" val="11657138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icture Squa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12" name="Picture Placeholder 11"/>
          <p:cNvSpPr>
            <a:spLocks noGrp="1"/>
          </p:cNvSpPr>
          <p:nvPr>
            <p:ph type="pic" sz="quarter" idx="13"/>
          </p:nvPr>
        </p:nvSpPr>
        <p:spPr>
          <a:xfrm>
            <a:off x="1058608" y="1953115"/>
            <a:ext cx="2880000" cy="2160000"/>
          </a:xfrm>
        </p:spPr>
        <p:txBody>
          <a:bodyPr/>
          <a:lstStyle/>
          <a:p>
            <a:endParaRPr lang="id-ID"/>
          </a:p>
        </p:txBody>
      </p:sp>
      <p:sp>
        <p:nvSpPr>
          <p:cNvPr id="13" name="Picture Placeholder 11"/>
          <p:cNvSpPr>
            <a:spLocks noGrp="1"/>
          </p:cNvSpPr>
          <p:nvPr>
            <p:ph type="pic" sz="quarter" idx="14"/>
          </p:nvPr>
        </p:nvSpPr>
        <p:spPr>
          <a:xfrm>
            <a:off x="4652255" y="1976097"/>
            <a:ext cx="2880000" cy="2160000"/>
          </a:xfrm>
        </p:spPr>
        <p:txBody>
          <a:bodyPr/>
          <a:lstStyle/>
          <a:p>
            <a:endParaRPr lang="id-ID"/>
          </a:p>
        </p:txBody>
      </p:sp>
      <p:sp>
        <p:nvSpPr>
          <p:cNvPr id="14" name="Picture Placeholder 11"/>
          <p:cNvSpPr>
            <a:spLocks noGrp="1"/>
          </p:cNvSpPr>
          <p:nvPr>
            <p:ph type="pic" sz="quarter" idx="15"/>
          </p:nvPr>
        </p:nvSpPr>
        <p:spPr>
          <a:xfrm>
            <a:off x="8283830" y="1976097"/>
            <a:ext cx="2880000" cy="2160000"/>
          </a:xfrm>
        </p:spPr>
        <p:txBody>
          <a:bodyPr/>
          <a:lstStyle/>
          <a:p>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Slide Number Placeholder 4"/>
          <p:cNvSpPr txBox="1">
            <a:spLocks/>
          </p:cNvSpPr>
          <p:nvPr userDrawn="1"/>
        </p:nvSpPr>
        <p:spPr>
          <a:xfrm>
            <a:off x="11074399" y="134406"/>
            <a:ext cx="821268"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257829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Random Circle Picture Plac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97734" y="134406"/>
            <a:ext cx="5503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6" name="Picture Placeholder 5"/>
          <p:cNvSpPr>
            <a:spLocks noGrp="1"/>
          </p:cNvSpPr>
          <p:nvPr>
            <p:ph type="pic" sz="quarter" idx="13"/>
          </p:nvPr>
        </p:nvSpPr>
        <p:spPr>
          <a:xfrm>
            <a:off x="1705428" y="2440008"/>
            <a:ext cx="1080000" cy="1080000"/>
          </a:xfrm>
          <a:prstGeom prst="ellipse">
            <a:avLst/>
          </a:prstGeom>
        </p:spPr>
        <p:txBody>
          <a:bodyPr>
            <a:normAutofit/>
          </a:bodyPr>
          <a:lstStyle>
            <a:lvl1pPr>
              <a:defRPr sz="1200"/>
            </a:lvl1pPr>
          </a:lstStyle>
          <a:p>
            <a:endParaRPr lang="id-ID"/>
          </a:p>
        </p:txBody>
      </p:sp>
      <p:sp>
        <p:nvSpPr>
          <p:cNvPr id="9" name="Picture Placeholder 5"/>
          <p:cNvSpPr>
            <a:spLocks noGrp="1"/>
          </p:cNvSpPr>
          <p:nvPr>
            <p:ph type="pic" sz="quarter" idx="14"/>
          </p:nvPr>
        </p:nvSpPr>
        <p:spPr>
          <a:xfrm>
            <a:off x="4826659" y="2440008"/>
            <a:ext cx="1080000" cy="1080000"/>
          </a:xfrm>
          <a:prstGeom prst="ellipse">
            <a:avLst/>
          </a:prstGeom>
        </p:spPr>
        <p:txBody>
          <a:bodyPr>
            <a:normAutofit/>
          </a:bodyPr>
          <a:lstStyle>
            <a:lvl1pPr>
              <a:defRPr sz="1200"/>
            </a:lvl1pPr>
          </a:lstStyle>
          <a:p>
            <a:endParaRPr lang="id-ID"/>
          </a:p>
        </p:txBody>
      </p:sp>
      <p:sp>
        <p:nvSpPr>
          <p:cNvPr id="10" name="Picture Placeholder 5"/>
          <p:cNvSpPr>
            <a:spLocks noGrp="1"/>
          </p:cNvSpPr>
          <p:nvPr>
            <p:ph type="pic" sz="quarter" idx="15"/>
          </p:nvPr>
        </p:nvSpPr>
        <p:spPr>
          <a:xfrm>
            <a:off x="5906659" y="2440008"/>
            <a:ext cx="1080000" cy="1080000"/>
          </a:xfrm>
          <a:prstGeom prst="ellipse">
            <a:avLst/>
          </a:prstGeom>
        </p:spPr>
        <p:txBody>
          <a:bodyPr>
            <a:normAutofit/>
          </a:bodyPr>
          <a:lstStyle>
            <a:lvl1pPr>
              <a:defRPr sz="1200"/>
            </a:lvl1pPr>
          </a:lstStyle>
          <a:p>
            <a:endParaRPr lang="id-ID"/>
          </a:p>
        </p:txBody>
      </p:sp>
      <p:sp>
        <p:nvSpPr>
          <p:cNvPr id="11" name="Picture Placeholder 5"/>
          <p:cNvSpPr>
            <a:spLocks noGrp="1"/>
          </p:cNvSpPr>
          <p:nvPr>
            <p:ph type="pic" sz="quarter" idx="16"/>
          </p:nvPr>
        </p:nvSpPr>
        <p:spPr>
          <a:xfrm>
            <a:off x="8179256" y="2558496"/>
            <a:ext cx="843024" cy="843024"/>
          </a:xfrm>
          <a:prstGeom prst="ellipse">
            <a:avLst/>
          </a:prstGeom>
        </p:spPr>
        <p:txBody>
          <a:bodyPr>
            <a:normAutofit/>
          </a:bodyPr>
          <a:lstStyle>
            <a:lvl1pPr>
              <a:defRPr sz="1200"/>
            </a:lvl1pPr>
          </a:lstStyle>
          <a:p>
            <a:endParaRPr lang="id-ID"/>
          </a:p>
        </p:txBody>
      </p:sp>
      <p:sp>
        <p:nvSpPr>
          <p:cNvPr id="12" name="Picture Placeholder 5"/>
          <p:cNvSpPr>
            <a:spLocks noGrp="1"/>
          </p:cNvSpPr>
          <p:nvPr>
            <p:ph type="pic" sz="quarter" idx="17"/>
          </p:nvPr>
        </p:nvSpPr>
        <p:spPr>
          <a:xfrm>
            <a:off x="10092922" y="2558496"/>
            <a:ext cx="843024" cy="843024"/>
          </a:xfrm>
          <a:prstGeom prst="ellipse">
            <a:avLst/>
          </a:prstGeom>
        </p:spPr>
        <p:txBody>
          <a:bodyPr>
            <a:normAutofit/>
          </a:bodyPr>
          <a:lstStyle>
            <a:lvl1pPr>
              <a:defRPr sz="1200"/>
            </a:lvl1pPr>
          </a:lstStyle>
          <a:p>
            <a:endParaRPr lang="id-ID"/>
          </a:p>
        </p:txBody>
      </p:sp>
      <p:sp>
        <p:nvSpPr>
          <p:cNvPr id="13" name="Picture Placeholder 5"/>
          <p:cNvSpPr>
            <a:spLocks noGrp="1"/>
          </p:cNvSpPr>
          <p:nvPr>
            <p:ph type="pic" sz="quarter" idx="18"/>
          </p:nvPr>
        </p:nvSpPr>
        <p:spPr>
          <a:xfrm>
            <a:off x="9022280" y="2440008"/>
            <a:ext cx="1080000" cy="10800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40397557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Portrait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12" name="Picture Placeholder 11"/>
          <p:cNvSpPr>
            <a:spLocks noGrp="1"/>
          </p:cNvSpPr>
          <p:nvPr>
            <p:ph type="pic" sz="quarter" idx="13"/>
          </p:nvPr>
        </p:nvSpPr>
        <p:spPr>
          <a:xfrm>
            <a:off x="916105" y="1905231"/>
            <a:ext cx="2232000" cy="3600000"/>
          </a:xfrm>
        </p:spPr>
        <p:txBody>
          <a:bodyPr/>
          <a:lstStyle/>
          <a:p>
            <a:endParaRPr lang="id-ID"/>
          </a:p>
        </p:txBody>
      </p:sp>
      <p:sp>
        <p:nvSpPr>
          <p:cNvPr id="13" name="Picture Placeholder 11"/>
          <p:cNvSpPr>
            <a:spLocks noGrp="1"/>
          </p:cNvSpPr>
          <p:nvPr>
            <p:ph type="pic" sz="quarter" idx="14"/>
          </p:nvPr>
        </p:nvSpPr>
        <p:spPr>
          <a:xfrm>
            <a:off x="3619863" y="1905231"/>
            <a:ext cx="2232000" cy="3600000"/>
          </a:xfrm>
        </p:spPr>
        <p:txBody>
          <a:bodyPr/>
          <a:lstStyle/>
          <a:p>
            <a:endParaRPr lang="id-ID"/>
          </a:p>
        </p:txBody>
      </p:sp>
      <p:sp>
        <p:nvSpPr>
          <p:cNvPr id="14" name="Picture Placeholder 11"/>
          <p:cNvSpPr>
            <a:spLocks noGrp="1"/>
          </p:cNvSpPr>
          <p:nvPr>
            <p:ph type="pic" sz="quarter" idx="15"/>
          </p:nvPr>
        </p:nvSpPr>
        <p:spPr>
          <a:xfrm>
            <a:off x="6313606" y="1905231"/>
            <a:ext cx="2232000" cy="3600000"/>
          </a:xfrm>
        </p:spPr>
        <p:txBody>
          <a:bodyPr/>
          <a:lstStyle/>
          <a:p>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Slide Number Placeholder 4"/>
          <p:cNvSpPr txBox="1">
            <a:spLocks/>
          </p:cNvSpPr>
          <p:nvPr userDrawn="1"/>
        </p:nvSpPr>
        <p:spPr>
          <a:xfrm>
            <a:off x="11074399" y="134406"/>
            <a:ext cx="821268"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DDAD3-E743-4B29-A948-63E93E36D1BF}" type="slidenum">
              <a:rPr lang="id-ID" smtClean="0"/>
              <a:pPr/>
              <a:t>‹N›</a:t>
            </a:fld>
            <a:endParaRPr lang="id-ID" dirty="0"/>
          </a:p>
        </p:txBody>
      </p:sp>
      <p:sp>
        <p:nvSpPr>
          <p:cNvPr id="21" name="Picture Placeholder 11"/>
          <p:cNvSpPr>
            <a:spLocks noGrp="1"/>
          </p:cNvSpPr>
          <p:nvPr>
            <p:ph type="pic" sz="quarter" idx="16"/>
          </p:nvPr>
        </p:nvSpPr>
        <p:spPr>
          <a:xfrm>
            <a:off x="9019229" y="1905231"/>
            <a:ext cx="2232000" cy="3600000"/>
          </a:xfrm>
        </p:spPr>
        <p:txBody>
          <a:bodyPr/>
          <a:lstStyle/>
          <a:p>
            <a:endParaRPr lang="id-ID"/>
          </a:p>
        </p:txBody>
      </p:sp>
    </p:spTree>
    <p:extLst>
      <p:ext uri="{BB962C8B-B14F-4D97-AF65-F5344CB8AC3E}">
        <p14:creationId xmlns:p14="http://schemas.microsoft.com/office/powerpoint/2010/main" val="12154544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Picture Squa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12" name="Picture Placeholder 11"/>
          <p:cNvSpPr>
            <a:spLocks noGrp="1"/>
          </p:cNvSpPr>
          <p:nvPr>
            <p:ph type="pic" sz="quarter" idx="13"/>
          </p:nvPr>
        </p:nvSpPr>
        <p:spPr>
          <a:xfrm>
            <a:off x="1058608" y="1953115"/>
            <a:ext cx="2880000" cy="2160000"/>
          </a:xfrm>
        </p:spPr>
        <p:txBody>
          <a:bodyPr/>
          <a:lstStyle/>
          <a:p>
            <a:endParaRPr lang="id-ID"/>
          </a:p>
        </p:txBody>
      </p:sp>
      <p:sp>
        <p:nvSpPr>
          <p:cNvPr id="13" name="Picture Placeholder 11"/>
          <p:cNvSpPr>
            <a:spLocks noGrp="1"/>
          </p:cNvSpPr>
          <p:nvPr>
            <p:ph type="pic" sz="quarter" idx="14"/>
          </p:nvPr>
        </p:nvSpPr>
        <p:spPr>
          <a:xfrm>
            <a:off x="4652255" y="1976097"/>
            <a:ext cx="2880000" cy="2160000"/>
          </a:xfrm>
        </p:spPr>
        <p:txBody>
          <a:bodyPr/>
          <a:lstStyle/>
          <a:p>
            <a:endParaRPr lang="id-ID"/>
          </a:p>
        </p:txBody>
      </p:sp>
      <p:sp>
        <p:nvSpPr>
          <p:cNvPr id="14" name="Picture Placeholder 11"/>
          <p:cNvSpPr>
            <a:spLocks noGrp="1"/>
          </p:cNvSpPr>
          <p:nvPr>
            <p:ph type="pic" sz="quarter" idx="15"/>
          </p:nvPr>
        </p:nvSpPr>
        <p:spPr>
          <a:xfrm>
            <a:off x="8283830" y="1976097"/>
            <a:ext cx="2880000" cy="2160000"/>
          </a:xfrm>
        </p:spPr>
        <p:txBody>
          <a:bodyPr/>
          <a:lstStyle/>
          <a:p>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21866837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Picture Circl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19/05/2019</a:t>
            </a:fld>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1"/>
          <p:cNvSpPr>
            <a:spLocks noGrp="1"/>
          </p:cNvSpPr>
          <p:nvPr>
            <p:ph type="pic" sz="quarter" idx="13"/>
          </p:nvPr>
        </p:nvSpPr>
        <p:spPr>
          <a:xfrm>
            <a:off x="1236738" y="1549357"/>
            <a:ext cx="2520000" cy="2520000"/>
          </a:xfrm>
          <a:prstGeom prst="ellipse">
            <a:avLst/>
          </a:prstGeom>
        </p:spPr>
      </p:sp>
      <p:sp>
        <p:nvSpPr>
          <p:cNvPr id="10" name="Picture Placeholder 2"/>
          <p:cNvSpPr>
            <a:spLocks noGrp="1"/>
          </p:cNvSpPr>
          <p:nvPr>
            <p:ph type="pic" sz="quarter" idx="14"/>
          </p:nvPr>
        </p:nvSpPr>
        <p:spPr>
          <a:xfrm>
            <a:off x="4842255" y="1572339"/>
            <a:ext cx="2520000" cy="2520000"/>
          </a:xfrm>
          <a:prstGeom prst="ellipse">
            <a:avLst/>
          </a:prstGeom>
        </p:spPr>
      </p:sp>
      <p:sp>
        <p:nvSpPr>
          <p:cNvPr id="11" name="Picture Placeholder 3"/>
          <p:cNvSpPr>
            <a:spLocks noGrp="1"/>
          </p:cNvSpPr>
          <p:nvPr>
            <p:ph type="pic" sz="quarter" idx="15"/>
          </p:nvPr>
        </p:nvSpPr>
        <p:spPr>
          <a:xfrm>
            <a:off x="8450080" y="1572339"/>
            <a:ext cx="2520000" cy="2520000"/>
          </a:xfrm>
          <a:prstGeom prst="ellipse">
            <a:avLst/>
          </a:prstGeom>
        </p:spPr>
      </p:sp>
      <p:sp>
        <p:nvSpPr>
          <p:cNvPr id="12"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745587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Picture Circle Placeholder">
    <p:spTree>
      <p:nvGrpSpPr>
        <p:cNvPr id="1" name=""/>
        <p:cNvGrpSpPr/>
        <p:nvPr/>
      </p:nvGrpSpPr>
      <p:grpSpPr>
        <a:xfrm>
          <a:off x="0" y="0"/>
          <a:ext cx="0" cy="0"/>
          <a:chOff x="0" y="0"/>
          <a:chExt cx="0" cy="0"/>
        </a:xfrm>
      </p:grpSpPr>
      <p:sp>
        <p:nvSpPr>
          <p:cNvPr id="9" name="Picture Placeholder 1"/>
          <p:cNvSpPr>
            <a:spLocks noGrp="1"/>
          </p:cNvSpPr>
          <p:nvPr>
            <p:ph type="pic" sz="quarter" idx="13"/>
          </p:nvPr>
        </p:nvSpPr>
        <p:spPr>
          <a:xfrm>
            <a:off x="1236738" y="1549357"/>
            <a:ext cx="2520000" cy="2520000"/>
          </a:xfrm>
          <a:prstGeom prst="ellipse">
            <a:avLst/>
          </a:prstGeom>
        </p:spPr>
      </p:sp>
      <p:sp>
        <p:nvSpPr>
          <p:cNvPr id="10" name="Picture Placeholder 2"/>
          <p:cNvSpPr>
            <a:spLocks noGrp="1"/>
          </p:cNvSpPr>
          <p:nvPr>
            <p:ph type="pic" sz="quarter" idx="14"/>
          </p:nvPr>
        </p:nvSpPr>
        <p:spPr>
          <a:xfrm>
            <a:off x="4842255" y="1572339"/>
            <a:ext cx="2520000" cy="2520000"/>
          </a:xfrm>
          <a:prstGeom prst="ellipse">
            <a:avLst/>
          </a:prstGeom>
        </p:spPr>
      </p:sp>
      <p:sp>
        <p:nvSpPr>
          <p:cNvPr id="11" name="Picture Placeholder 3"/>
          <p:cNvSpPr>
            <a:spLocks noGrp="1"/>
          </p:cNvSpPr>
          <p:nvPr>
            <p:ph type="pic" sz="quarter" idx="15"/>
          </p:nvPr>
        </p:nvSpPr>
        <p:spPr>
          <a:xfrm>
            <a:off x="8450080" y="1572339"/>
            <a:ext cx="2520000" cy="2520000"/>
          </a:xfrm>
          <a:prstGeom prst="ellipse">
            <a:avLst/>
          </a:prstGeom>
        </p:spPr>
      </p:sp>
    </p:spTree>
    <p:extLst>
      <p:ext uri="{BB962C8B-B14F-4D97-AF65-F5344CB8AC3E}">
        <p14:creationId xmlns:p14="http://schemas.microsoft.com/office/powerpoint/2010/main" val="23360506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asic_13">
    <p:spTree>
      <p:nvGrpSpPr>
        <p:cNvPr id="1" name=""/>
        <p:cNvGrpSpPr/>
        <p:nvPr/>
      </p:nvGrpSpPr>
      <p:grpSpPr>
        <a:xfrm>
          <a:off x="0" y="0"/>
          <a:ext cx="0" cy="0"/>
          <a:chOff x="0" y="0"/>
          <a:chExt cx="0" cy="0"/>
        </a:xfrm>
      </p:grpSpPr>
      <p:sp>
        <p:nvSpPr>
          <p:cNvPr id="13" name="Заголовок 17"/>
          <p:cNvSpPr>
            <a:spLocks noGrp="1"/>
          </p:cNvSpPr>
          <p:nvPr>
            <p:ph type="title"/>
          </p:nvPr>
        </p:nvSpPr>
        <p:spPr>
          <a:xfrm>
            <a:off x="1055988" y="1624368"/>
            <a:ext cx="5040013" cy="1805030"/>
          </a:xfrm>
          <a:prstGeom prst="rect">
            <a:avLst/>
          </a:prstGeom>
        </p:spPr>
        <p:txBody>
          <a:bodyPr vert="horz" lIns="0" tIns="0" rIns="0" bIns="0" rtlCol="0" anchor="ctr">
            <a:normAutofit/>
          </a:bodyPr>
          <a:lstStyle>
            <a:lvl1pPr>
              <a:lnSpc>
                <a:spcPct val="100000"/>
              </a:lnSpc>
              <a:defRPr/>
            </a:lvl1pPr>
          </a:lstStyle>
          <a:p>
            <a:r>
              <a:rPr lang="en-US" dirty="0"/>
              <a:t>Title text</a:t>
            </a:r>
          </a:p>
        </p:txBody>
      </p:sp>
      <p:sp>
        <p:nvSpPr>
          <p:cNvPr id="34" name="Рисунок 13"/>
          <p:cNvSpPr>
            <a:spLocks noGrp="1"/>
          </p:cNvSpPr>
          <p:nvPr>
            <p:ph type="pic" sz="quarter" idx="27" hasCustomPrompt="1"/>
          </p:nvPr>
        </p:nvSpPr>
        <p:spPr>
          <a:xfrm>
            <a:off x="6647634" y="1260092"/>
            <a:ext cx="7535545" cy="7421526"/>
          </a:xfrm>
          <a:prstGeom prst="donut">
            <a:avLst/>
          </a:prstGeom>
          <a:solidFill>
            <a:schemeClr val="bg1">
              <a:lumMod val="85000"/>
            </a:schemeClr>
          </a:solidFill>
        </p:spPr>
        <p:txBody>
          <a:bodyPr anchor="ctr"/>
          <a:lstStyle>
            <a:lvl1pPr marL="0" indent="0" algn="ctr">
              <a:buNone/>
              <a:defRPr sz="1003" baseline="0"/>
            </a:lvl1pPr>
          </a:lstStyle>
          <a:p>
            <a:r>
              <a:rPr lang="en-US" dirty="0"/>
              <a:t>PLACEHOLDER IMAGE</a:t>
            </a:r>
          </a:p>
        </p:txBody>
      </p:sp>
      <p:sp>
        <p:nvSpPr>
          <p:cNvPr id="35" name="Рисунок 4"/>
          <p:cNvSpPr>
            <a:spLocks noGrp="1"/>
          </p:cNvSpPr>
          <p:nvPr>
            <p:ph type="pic" sz="quarter" idx="18" hasCustomPrompt="1"/>
          </p:nvPr>
        </p:nvSpPr>
        <p:spPr>
          <a:xfrm>
            <a:off x="8087179" y="2670667"/>
            <a:ext cx="4639234" cy="4465311"/>
          </a:xfrm>
          <a:noFill/>
        </p:spPr>
        <p:txBody>
          <a:bodyPr anchor="ctr"/>
          <a:lstStyle>
            <a:lvl1pPr marL="0" marR="0" indent="0" algn="ctr" defTabSz="447247" rtl="0" eaLnBrk="1" fontAlgn="auto" latinLnBrk="0" hangingPunct="1">
              <a:lnSpc>
                <a:spcPct val="150000"/>
              </a:lnSpc>
              <a:spcBef>
                <a:spcPts val="992"/>
              </a:spcBef>
              <a:spcAft>
                <a:spcPts val="0"/>
              </a:spcAft>
              <a:buClrTx/>
              <a:buSzPct val="100000"/>
              <a:buFontTx/>
              <a:buNone/>
              <a:tabLst/>
              <a:defRPr/>
            </a:lvl1pPr>
          </a:lstStyle>
          <a:p>
            <a:r>
              <a:rPr lang="en-US" dirty="0"/>
              <a:t>PLACEHOLDER IMAGE</a:t>
            </a:r>
          </a:p>
        </p:txBody>
      </p:sp>
      <p:sp>
        <p:nvSpPr>
          <p:cNvPr id="10" name="Текст 7"/>
          <p:cNvSpPr>
            <a:spLocks noGrp="1"/>
          </p:cNvSpPr>
          <p:nvPr>
            <p:ph type="body" sz="quarter" idx="42" hasCustomPrompt="1"/>
          </p:nvPr>
        </p:nvSpPr>
        <p:spPr>
          <a:xfrm>
            <a:off x="1066806" y="3982527"/>
            <a:ext cx="4308621" cy="1623572"/>
          </a:xfrm>
        </p:spPr>
        <p:txBody>
          <a:bodyPr/>
          <a:lstStyle>
            <a:lvl1pPr algn="l">
              <a:lnSpc>
                <a:spcPct val="150000"/>
              </a:lnSpc>
              <a:defRPr baseline="0"/>
            </a:lvl1pPr>
            <a:lvl2pPr algn="ctr">
              <a:defRPr/>
            </a:lvl2pPr>
            <a:lvl3pPr algn="ctr">
              <a:defRPr/>
            </a:lvl3pPr>
            <a:lvl4pPr algn="ctr">
              <a:defRPr/>
            </a:lvl4pPr>
            <a:lvl5pPr algn="ctr">
              <a:defRPr/>
            </a:lvl5pPr>
          </a:lstStyle>
          <a:p>
            <a:pPr lvl="0"/>
            <a:r>
              <a:rPr lang="en-US" dirty="0"/>
              <a:t>Base text_02</a:t>
            </a:r>
          </a:p>
        </p:txBody>
      </p:sp>
      <p:sp>
        <p:nvSpPr>
          <p:cNvPr id="11" name="Текст 7"/>
          <p:cNvSpPr>
            <a:spLocks noGrp="1"/>
          </p:cNvSpPr>
          <p:nvPr>
            <p:ph type="body" sz="quarter" idx="43" hasCustomPrompt="1"/>
          </p:nvPr>
        </p:nvSpPr>
        <p:spPr>
          <a:xfrm>
            <a:off x="1066805" y="3441336"/>
            <a:ext cx="4308620" cy="349732"/>
          </a:xfrm>
        </p:spPr>
        <p:txBody>
          <a:bodyPr>
            <a:noAutofit/>
          </a:bodyPr>
          <a:lstStyle>
            <a:lvl1pPr algn="l">
              <a:lnSpc>
                <a:spcPct val="150000"/>
              </a:lnSpc>
              <a:defRPr sz="1805" b="1" baseline="0"/>
            </a:lvl1pPr>
            <a:lvl2pPr algn="ctr">
              <a:defRPr/>
            </a:lvl2pPr>
            <a:lvl3pPr algn="ctr">
              <a:defRPr/>
            </a:lvl3pPr>
            <a:lvl4pPr algn="ctr">
              <a:lnSpc>
                <a:spcPct val="150000"/>
              </a:lnSpc>
              <a:defRPr/>
            </a:lvl4pPr>
            <a:lvl5pPr algn="ctr">
              <a:defRPr/>
            </a:lvl5pPr>
          </a:lstStyle>
          <a:p>
            <a:pPr lvl="0"/>
            <a:r>
              <a:rPr lang="en-US" dirty="0"/>
              <a:t>Title_01</a:t>
            </a:r>
          </a:p>
        </p:txBody>
      </p:sp>
    </p:spTree>
    <p:extLst>
      <p:ext uri="{BB962C8B-B14F-4D97-AF65-F5344CB8AC3E}">
        <p14:creationId xmlns:p14="http://schemas.microsoft.com/office/powerpoint/2010/main" val="279685290"/>
      </p:ext>
    </p:extLst>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rtphon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23134" y="134406"/>
            <a:ext cx="474134"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7" name="Picture Placeholder 6"/>
          <p:cNvSpPr>
            <a:spLocks noGrp="1"/>
          </p:cNvSpPr>
          <p:nvPr>
            <p:ph type="pic" sz="quarter" idx="13"/>
          </p:nvPr>
        </p:nvSpPr>
        <p:spPr>
          <a:xfrm>
            <a:off x="1092200" y="1911350"/>
            <a:ext cx="1773238" cy="3233738"/>
          </a:xfrm>
        </p:spPr>
        <p:txBody>
          <a:bodyPr/>
          <a:lstStyle/>
          <a:p>
            <a:endParaRPr lang="id-ID"/>
          </a:p>
        </p:txBody>
      </p:sp>
    </p:spTree>
    <p:extLst>
      <p:ext uri="{BB962C8B-B14F-4D97-AF65-F5344CB8AC3E}">
        <p14:creationId xmlns:p14="http://schemas.microsoft.com/office/powerpoint/2010/main" val="691656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rmal Page without foot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23306" y="134406"/>
            <a:ext cx="474998"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Tree>
    <p:extLst>
      <p:ext uri="{BB962C8B-B14F-4D97-AF65-F5344CB8AC3E}">
        <p14:creationId xmlns:p14="http://schemas.microsoft.com/office/powerpoint/2010/main" val="20603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Medium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19/05/2019</a:t>
            </a:fld>
            <a:endParaRPr lang="id-ID"/>
          </a:p>
        </p:txBody>
      </p:sp>
      <p:sp>
        <p:nvSpPr>
          <p:cNvPr id="8" name="Oval 7"/>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‹N›</a:t>
            </a:fld>
            <a:endParaRPr lang="id-ID" dirty="0"/>
          </a:p>
        </p:txBody>
      </p:sp>
      <p:sp>
        <p:nvSpPr>
          <p:cNvPr id="7" name="Picture Placeholder 2"/>
          <p:cNvSpPr>
            <a:spLocks noGrp="1"/>
          </p:cNvSpPr>
          <p:nvPr>
            <p:ph type="pic" sz="quarter" idx="13"/>
          </p:nvPr>
        </p:nvSpPr>
        <p:spPr>
          <a:xfrm>
            <a:off x="1073436" y="1992849"/>
            <a:ext cx="4320000" cy="3960000"/>
          </a:xfrm>
        </p:spPr>
      </p:sp>
    </p:spTree>
    <p:extLst>
      <p:ext uri="{BB962C8B-B14F-4D97-AF65-F5344CB8AC3E}">
        <p14:creationId xmlns:p14="http://schemas.microsoft.com/office/powerpoint/2010/main" val="10882332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A3354-35A3-4475-B622-72BE953716D5}" type="slidenum">
              <a:rPr lang="id-ID" smtClean="0"/>
              <a:t>‹N›</a:t>
            </a:fld>
            <a:endParaRPr lang="id-ID"/>
          </a:p>
        </p:txBody>
      </p:sp>
    </p:spTree>
    <p:extLst>
      <p:ext uri="{BB962C8B-B14F-4D97-AF65-F5344CB8AC3E}">
        <p14:creationId xmlns:p14="http://schemas.microsoft.com/office/powerpoint/2010/main" val="1372779389"/>
      </p:ext>
    </p:extLst>
  </p:cSld>
  <p:clrMap bg1="lt1" tx1="dk1" bg2="lt2" tx2="dk2" accent1="accent1" accent2="accent2" accent3="accent3" accent4="accent4" accent5="accent5" accent6="accent6" hlink="hlink" folHlink="folHlink"/>
  <p:sldLayoutIdLst>
    <p:sldLayoutId id="2147483660" r:id="rId1"/>
    <p:sldLayoutId id="2147483733" r:id="rId2"/>
    <p:sldLayoutId id="2147483730" r:id="rId3"/>
    <p:sldLayoutId id="2147483731" r:id="rId4"/>
    <p:sldLayoutId id="2147483732" r:id="rId5"/>
    <p:sldLayoutId id="2147483726" r:id="rId6"/>
    <p:sldLayoutId id="2147483716" r:id="rId7"/>
    <p:sldLayoutId id="2147483715" r:id="rId8"/>
    <p:sldLayoutId id="2147483713" r:id="rId9"/>
    <p:sldLayoutId id="2147483714" r:id="rId10"/>
    <p:sldLayoutId id="2147483710" r:id="rId11"/>
    <p:sldLayoutId id="2147483711" r:id="rId12"/>
    <p:sldLayoutId id="2147483709" r:id="rId13"/>
    <p:sldLayoutId id="2147483707" r:id="rId14"/>
    <p:sldLayoutId id="2147483708" r:id="rId15"/>
    <p:sldLayoutId id="2147483705" r:id="rId16"/>
    <p:sldLayoutId id="2147483703" r:id="rId17"/>
    <p:sldLayoutId id="2147483718" r:id="rId18"/>
    <p:sldLayoutId id="2147483702" r:id="rId19"/>
    <p:sldLayoutId id="2147483719" r:id="rId20"/>
    <p:sldLayoutId id="2147483706" r:id="rId21"/>
    <p:sldLayoutId id="2147483725" r:id="rId22"/>
    <p:sldLayoutId id="2147483697" r:id="rId23"/>
    <p:sldLayoutId id="2147483698" r:id="rId24"/>
    <p:sldLayoutId id="2147483689" r:id="rId25"/>
    <p:sldLayoutId id="2147483691" r:id="rId26"/>
    <p:sldLayoutId id="2147483678" r:id="rId27"/>
    <p:sldLayoutId id="2147483683" r:id="rId28"/>
    <p:sldLayoutId id="2147483695" r:id="rId29"/>
    <p:sldLayoutId id="2147483696" r:id="rId30"/>
    <p:sldLayoutId id="2147483679" r:id="rId31"/>
    <p:sldLayoutId id="2147483717" r:id="rId32"/>
    <p:sldLayoutId id="2147483720" r:id="rId33"/>
    <p:sldLayoutId id="2147483688" r:id="rId34"/>
    <p:sldLayoutId id="2147483684" r:id="rId35"/>
    <p:sldLayoutId id="2147483722" r:id="rId36"/>
    <p:sldLayoutId id="2147483729" r:id="rId37"/>
    <p:sldLayoutId id="2147483685" r:id="rId38"/>
    <p:sldLayoutId id="2147483712" r:id="rId39"/>
    <p:sldLayoutId id="2147483686" r:id="rId40"/>
    <p:sldLayoutId id="2147483687" r:id="rId41"/>
    <p:sldLayoutId id="2147483680" r:id="rId42"/>
    <p:sldLayoutId id="2147483682" r:id="rId43"/>
    <p:sldLayoutId id="2147483681" r:id="rId44"/>
    <p:sldLayoutId id="2147483690" r:id="rId45"/>
    <p:sldLayoutId id="2147483728" r:id="rId46"/>
    <p:sldLayoutId id="2147483727" r:id="rId47"/>
    <p:sldLayoutId id="2147483724" r:id="rId48"/>
    <p:sldLayoutId id="2147483675" r:id="rId49"/>
    <p:sldLayoutId id="2147483655" r:id="rId50"/>
    <p:sldLayoutId id="2147483704" r:id="rId51"/>
    <p:sldLayoutId id="2147483699" r:id="rId52"/>
    <p:sldLayoutId id="2147483700" r:id="rId53"/>
    <p:sldLayoutId id="2147483694" r:id="rId54"/>
    <p:sldLayoutId id="2147483723" r:id="rId55"/>
    <p:sldLayoutId id="2147483721" r:id="rId56"/>
    <p:sldLayoutId id="2147483673" r:id="rId57"/>
    <p:sldLayoutId id="2147483674" r:id="rId58"/>
    <p:sldLayoutId id="2147483676" r:id="rId59"/>
    <p:sldLayoutId id="2147483701" r:id="rId60"/>
    <p:sldLayoutId id="2147483693" r:id="rId61"/>
    <p:sldLayoutId id="2147483677" r:id="rId62"/>
    <p:sldLayoutId id="2147483692" r:id="rId63"/>
    <p:sldLayoutId id="2147483734" r:id="rId6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Oval 20"/>
          <p:cNvSpPr/>
          <p:nvPr/>
        </p:nvSpPr>
        <p:spPr>
          <a:xfrm>
            <a:off x="156012" y="3364029"/>
            <a:ext cx="3478035" cy="347803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p:cNvSpPr/>
          <p:nvPr/>
        </p:nvSpPr>
        <p:spPr>
          <a:xfrm>
            <a:off x="39838" y="3247855"/>
            <a:ext cx="3710383" cy="3710383"/>
          </a:xfrm>
          <a:prstGeom prst="ellipse">
            <a:avLst/>
          </a:prstGeom>
          <a:noFill/>
          <a:ln w="19050">
            <a:solidFill>
              <a:schemeClr val="bg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p:nvPr/>
        </p:nvSpPr>
        <p:spPr>
          <a:xfrm>
            <a:off x="4058490" y="5798426"/>
            <a:ext cx="813118" cy="813118"/>
          </a:xfrm>
          <a:prstGeom prst="ellipse">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p:cNvSpPr/>
          <p:nvPr/>
        </p:nvSpPr>
        <p:spPr>
          <a:xfrm>
            <a:off x="4031330" y="5771266"/>
            <a:ext cx="867438" cy="867438"/>
          </a:xfrm>
          <a:prstGeom prst="ellipse">
            <a:avLst/>
          </a:prstGeom>
          <a:noFill/>
          <a:ln w="1905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5" name="Straight Connector 54"/>
          <p:cNvCxnSpPr/>
          <p:nvPr/>
        </p:nvCxnSpPr>
        <p:spPr>
          <a:xfrm flipV="1">
            <a:off x="2947672" y="-27160"/>
            <a:ext cx="3740207" cy="33752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524912" y="6596446"/>
            <a:ext cx="1905516" cy="174820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898768" y="1555568"/>
            <a:ext cx="7045582" cy="92333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dirty="0">
                <a:solidFill>
                  <a:schemeClr val="bg1">
                    <a:alpha val="74000"/>
                  </a:schemeClr>
                </a:solidFill>
                <a:latin typeface="Raleway" panose="020B0003030101060003" pitchFamily="34" charset="0"/>
              </a:rPr>
              <a:t>How to choose the best spot to open a food business in London by exploiting the potential of the location and minimizing the impact of competitors</a:t>
            </a:r>
            <a:endParaRPr lang="en-GB" dirty="0">
              <a:solidFill>
                <a:schemeClr val="bg1">
                  <a:alpha val="74000"/>
                </a:schemeClr>
              </a:solidFill>
              <a:latin typeface="Raleway" panose="020B0003030101060003" pitchFamily="34" charset="0"/>
            </a:endParaRPr>
          </a:p>
        </p:txBody>
      </p:sp>
      <p:sp>
        <p:nvSpPr>
          <p:cNvPr id="2" name="CasellaDiTesto 1">
            <a:extLst>
              <a:ext uri="{FF2B5EF4-FFF2-40B4-BE49-F238E27FC236}">
                <a16:creationId xmlns:a16="http://schemas.microsoft.com/office/drawing/2014/main" id="{89006AD7-558D-4F02-96D9-897E77693DDA}"/>
              </a:ext>
            </a:extLst>
          </p:cNvPr>
          <p:cNvSpPr txBox="1"/>
          <p:nvPr/>
        </p:nvSpPr>
        <p:spPr>
          <a:xfrm>
            <a:off x="443883" y="4722916"/>
            <a:ext cx="2938509" cy="1015663"/>
          </a:xfrm>
          <a:prstGeom prst="rect">
            <a:avLst/>
          </a:prstGeom>
          <a:noFill/>
        </p:spPr>
        <p:txBody>
          <a:bodyPr wrap="square" rtlCol="0">
            <a:spAutoFit/>
          </a:bodyPr>
          <a:lstStyle/>
          <a:p>
            <a:pPr algn="ctr"/>
            <a:r>
              <a:rPr lang="en-US" sz="2000" b="1" dirty="0"/>
              <a:t>Applied Data Science </a:t>
            </a:r>
            <a:r>
              <a:rPr lang="en-US" sz="2000" b="1" dirty="0" err="1"/>
              <a:t>Capston</a:t>
            </a:r>
            <a:endParaRPr lang="en-US" sz="2000" b="1" dirty="0"/>
          </a:p>
          <a:p>
            <a:pPr algn="ctr"/>
            <a:r>
              <a:rPr lang="en-US" sz="2000" b="1" dirty="0"/>
              <a:t>IBM</a:t>
            </a:r>
          </a:p>
        </p:txBody>
      </p:sp>
    </p:spTree>
    <p:extLst>
      <p:ext uri="{BB962C8B-B14F-4D97-AF65-F5344CB8AC3E}">
        <p14:creationId xmlns:p14="http://schemas.microsoft.com/office/powerpoint/2010/main" val="3787607158"/>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2)">
                                      <p:cBhvr>
                                        <p:cTn id="7" dur="1000"/>
                                        <p:tgtEl>
                                          <p:spTgt spid="22"/>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heel(2)">
                                      <p:cBhvr>
                                        <p:cTn id="10" dur="1000"/>
                                        <p:tgtEl>
                                          <p:spTgt spid="3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50" fill="hold"/>
                                        <p:tgtEl>
                                          <p:spTgt spid="21"/>
                                        </p:tgtEl>
                                        <p:attrNameLst>
                                          <p:attrName>ppt_w</p:attrName>
                                        </p:attrNameLst>
                                      </p:cBhvr>
                                      <p:tavLst>
                                        <p:tav tm="0">
                                          <p:val>
                                            <p:fltVal val="0"/>
                                          </p:val>
                                        </p:tav>
                                        <p:tav tm="100000">
                                          <p:val>
                                            <p:strVal val="#ppt_w"/>
                                          </p:val>
                                        </p:tav>
                                      </p:tavLst>
                                    </p:anim>
                                    <p:anim calcmode="lin" valueType="num">
                                      <p:cBhvr>
                                        <p:cTn id="14" dur="750" fill="hold"/>
                                        <p:tgtEl>
                                          <p:spTgt spid="21"/>
                                        </p:tgtEl>
                                        <p:attrNameLst>
                                          <p:attrName>ppt_h</p:attrName>
                                        </p:attrNameLst>
                                      </p:cBhvr>
                                      <p:tavLst>
                                        <p:tav tm="0">
                                          <p:val>
                                            <p:fltVal val="0"/>
                                          </p:val>
                                        </p:tav>
                                        <p:tav tm="100000">
                                          <p:val>
                                            <p:strVal val="#ppt_h"/>
                                          </p:val>
                                        </p:tav>
                                      </p:tavLst>
                                    </p:anim>
                                    <p:animEffect transition="in" filter="fade">
                                      <p:cBhvr>
                                        <p:cTn id="15" dur="750"/>
                                        <p:tgtEl>
                                          <p:spTgt spid="21"/>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750" fill="hold"/>
                                        <p:tgtEl>
                                          <p:spTgt spid="30"/>
                                        </p:tgtEl>
                                        <p:attrNameLst>
                                          <p:attrName>ppt_w</p:attrName>
                                        </p:attrNameLst>
                                      </p:cBhvr>
                                      <p:tavLst>
                                        <p:tav tm="0">
                                          <p:val>
                                            <p:fltVal val="0"/>
                                          </p:val>
                                        </p:tav>
                                        <p:tav tm="100000">
                                          <p:val>
                                            <p:strVal val="#ppt_w"/>
                                          </p:val>
                                        </p:tav>
                                      </p:tavLst>
                                    </p:anim>
                                    <p:anim calcmode="lin" valueType="num">
                                      <p:cBhvr>
                                        <p:cTn id="19" dur="750" fill="hold"/>
                                        <p:tgtEl>
                                          <p:spTgt spid="30"/>
                                        </p:tgtEl>
                                        <p:attrNameLst>
                                          <p:attrName>ppt_h</p:attrName>
                                        </p:attrNameLst>
                                      </p:cBhvr>
                                      <p:tavLst>
                                        <p:tav tm="0">
                                          <p:val>
                                            <p:fltVal val="0"/>
                                          </p:val>
                                        </p:tav>
                                        <p:tav tm="100000">
                                          <p:val>
                                            <p:strVal val="#ppt_h"/>
                                          </p:val>
                                        </p:tav>
                                      </p:tavLst>
                                    </p:anim>
                                    <p:animEffect transition="in" filter="fade">
                                      <p:cBhvr>
                                        <p:cTn id="20" dur="75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1"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up)">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2" y="-53009"/>
            <a:ext cx="12255206" cy="8178936"/>
          </a:xfrm>
          <a:prstGeom prst="rect">
            <a:avLst/>
          </a:prstGeom>
        </p:spPr>
      </p:pic>
      <p:sp>
        <p:nvSpPr>
          <p:cNvPr id="13" name="Rectangle 12"/>
          <p:cNvSpPr/>
          <p:nvPr/>
        </p:nvSpPr>
        <p:spPr>
          <a:xfrm>
            <a:off x="0" y="-84389"/>
            <a:ext cx="12192000" cy="7544261"/>
          </a:xfrm>
          <a:prstGeom prst="rect">
            <a:avLst/>
          </a:prstGeom>
          <a:gradFill flip="none" rotWithShape="1">
            <a:gsLst>
              <a:gs pos="0">
                <a:schemeClr val="accent5">
                  <a:lumMod val="67000"/>
                  <a:alpha val="33000"/>
                </a:schemeClr>
              </a:gs>
              <a:gs pos="48000">
                <a:schemeClr val="accent5">
                  <a:lumMod val="97000"/>
                  <a:lumOff val="3000"/>
                  <a:alpha val="68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 name="Freeform 72"/>
          <p:cNvSpPr>
            <a:spLocks noEditPoints="1"/>
          </p:cNvSpPr>
          <p:nvPr/>
        </p:nvSpPr>
        <p:spPr bwMode="auto">
          <a:xfrm>
            <a:off x="0" y="-987091"/>
            <a:ext cx="5082827" cy="360947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72"/>
          <p:cNvSpPr>
            <a:spLocks noEditPoints="1"/>
          </p:cNvSpPr>
          <p:nvPr/>
        </p:nvSpPr>
        <p:spPr bwMode="auto">
          <a:xfrm>
            <a:off x="4907280" y="-987092"/>
            <a:ext cx="5082827" cy="360947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72"/>
          <p:cNvSpPr>
            <a:spLocks noEditPoints="1"/>
          </p:cNvSpPr>
          <p:nvPr/>
        </p:nvSpPr>
        <p:spPr bwMode="auto">
          <a:xfrm rot="5400000">
            <a:off x="9465427" y="-1723769"/>
            <a:ext cx="5082827" cy="360947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72"/>
          <p:cNvSpPr>
            <a:spLocks noEditPoints="1"/>
          </p:cNvSpPr>
          <p:nvPr/>
        </p:nvSpPr>
        <p:spPr bwMode="auto">
          <a:xfrm rot="5400000">
            <a:off x="-2320696" y="2406933"/>
            <a:ext cx="4837491" cy="3435252"/>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72"/>
          <p:cNvSpPr>
            <a:spLocks noEditPoints="1"/>
          </p:cNvSpPr>
          <p:nvPr/>
        </p:nvSpPr>
        <p:spPr bwMode="auto">
          <a:xfrm rot="5400000">
            <a:off x="9985252" y="3323501"/>
            <a:ext cx="4837491" cy="3435252"/>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TextBox 15"/>
          <p:cNvSpPr txBox="1"/>
          <p:nvPr/>
        </p:nvSpPr>
        <p:spPr>
          <a:xfrm>
            <a:off x="2451662" y="3086638"/>
            <a:ext cx="7077062" cy="1200329"/>
          </a:xfrm>
          <a:prstGeom prst="rect">
            <a:avLst/>
          </a:prstGeom>
          <a:noFill/>
        </p:spPr>
        <p:txBody>
          <a:bodyPr wrap="square" rtlCol="0">
            <a:spAutoFit/>
          </a:bodyPr>
          <a:lstStyle/>
          <a:p>
            <a:pPr algn="ctr"/>
            <a:r>
              <a:rPr lang="en-GB" dirty="0">
                <a:solidFill>
                  <a:schemeClr val="bg1"/>
                </a:solidFill>
              </a:rPr>
              <a:t>This project aim is to analyse in which part of the big city of </a:t>
            </a:r>
            <a:r>
              <a:rPr lang="en-GB" b="1" dirty="0">
                <a:solidFill>
                  <a:schemeClr val="bg1"/>
                </a:solidFill>
              </a:rPr>
              <a:t>London</a:t>
            </a:r>
            <a:r>
              <a:rPr lang="en-GB" dirty="0">
                <a:solidFill>
                  <a:schemeClr val="bg1"/>
                </a:solidFill>
              </a:rPr>
              <a:t> it will be convenient for entrepreneurs </a:t>
            </a:r>
            <a:r>
              <a:rPr lang="en-GB" b="1" dirty="0">
                <a:solidFill>
                  <a:schemeClr val="bg1"/>
                </a:solidFill>
              </a:rPr>
              <a:t>open a particular food business </a:t>
            </a:r>
            <a:r>
              <a:rPr lang="en-GB" dirty="0">
                <a:solidFill>
                  <a:schemeClr val="bg1"/>
                </a:solidFill>
              </a:rPr>
              <a:t>in such a way to </a:t>
            </a:r>
            <a:r>
              <a:rPr lang="en-GB" b="1" dirty="0">
                <a:solidFill>
                  <a:schemeClr val="bg1"/>
                </a:solidFill>
              </a:rPr>
              <a:t>minimize the impact of competitors </a:t>
            </a:r>
            <a:r>
              <a:rPr lang="en-GB" dirty="0">
                <a:solidFill>
                  <a:schemeClr val="bg1"/>
                </a:solidFill>
              </a:rPr>
              <a:t>and </a:t>
            </a:r>
            <a:r>
              <a:rPr lang="en-GB" b="1" dirty="0">
                <a:solidFill>
                  <a:schemeClr val="bg1"/>
                </a:solidFill>
              </a:rPr>
              <a:t>maximize the potential of a location</a:t>
            </a:r>
            <a:r>
              <a:rPr lang="en-GB" dirty="0">
                <a:solidFill>
                  <a:schemeClr val="bg1"/>
                </a:solidFill>
              </a:rPr>
              <a:t> </a:t>
            </a:r>
            <a:endParaRPr lang="it-IT" dirty="0">
              <a:solidFill>
                <a:schemeClr val="bg1"/>
              </a:solidFill>
            </a:endParaRPr>
          </a:p>
        </p:txBody>
      </p:sp>
    </p:spTree>
    <p:extLst>
      <p:ext uri="{BB962C8B-B14F-4D97-AF65-F5344CB8AC3E}">
        <p14:creationId xmlns:p14="http://schemas.microsoft.com/office/powerpoint/2010/main" val="278142386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75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75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750"/>
                                        <p:tgtEl>
                                          <p:spTgt spid="15"/>
                                        </p:tgtEl>
                                      </p:cBhvr>
                                    </p:animEffect>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p:cNvSpPr/>
          <p:nvPr/>
        </p:nvSpPr>
        <p:spPr>
          <a:xfrm>
            <a:off x="8160589" y="2915728"/>
            <a:ext cx="1207696" cy="39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ight Arrow 53"/>
          <p:cNvSpPr/>
          <p:nvPr/>
        </p:nvSpPr>
        <p:spPr>
          <a:xfrm>
            <a:off x="8160589" y="3985401"/>
            <a:ext cx="1207696" cy="39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Bent Arrow 52"/>
          <p:cNvSpPr/>
          <p:nvPr/>
        </p:nvSpPr>
        <p:spPr>
          <a:xfrm flipV="1">
            <a:off x="7349706" y="4594967"/>
            <a:ext cx="2001326" cy="9000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Bent Arrow 25"/>
          <p:cNvSpPr/>
          <p:nvPr/>
        </p:nvSpPr>
        <p:spPr>
          <a:xfrm>
            <a:off x="7349706" y="1837428"/>
            <a:ext cx="2001327" cy="8655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Slide Number Placeholder 1"/>
          <p:cNvSpPr>
            <a:spLocks noGrp="1"/>
          </p:cNvSpPr>
          <p:nvPr>
            <p:ph type="sldNum" sz="quarter" idx="12"/>
          </p:nvPr>
        </p:nvSpPr>
        <p:spPr/>
        <p:txBody>
          <a:bodyPr/>
          <a:lstStyle/>
          <a:p>
            <a:fld id="{7A5DDAD3-E743-4B29-A948-63E93E36D1BF}" type="slidenum">
              <a:rPr lang="id-ID" smtClean="0"/>
              <a:pPr/>
              <a:t>3</a:t>
            </a:fld>
            <a:endParaRPr lang="id-ID" dirty="0"/>
          </a:p>
        </p:txBody>
      </p:sp>
      <p:grpSp>
        <p:nvGrpSpPr>
          <p:cNvPr id="44" name="Group 43"/>
          <p:cNvGrpSpPr/>
          <p:nvPr/>
        </p:nvGrpSpPr>
        <p:grpSpPr>
          <a:xfrm>
            <a:off x="5314502" y="99188"/>
            <a:ext cx="1425895" cy="1376617"/>
            <a:chOff x="5314502" y="537541"/>
            <a:chExt cx="1425895" cy="1376617"/>
          </a:xfrm>
        </p:grpSpPr>
        <p:grpSp>
          <p:nvGrpSpPr>
            <p:cNvPr id="45" name="Group 44"/>
            <p:cNvGrpSpPr/>
            <p:nvPr/>
          </p:nvGrpSpPr>
          <p:grpSpPr>
            <a:xfrm>
              <a:off x="5314502" y="537541"/>
              <a:ext cx="616898" cy="398711"/>
              <a:chOff x="7324056" y="694593"/>
              <a:chExt cx="616898" cy="398711"/>
            </a:xfrm>
          </p:grpSpPr>
          <p:sp>
            <p:nvSpPr>
              <p:cNvPr id="50"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p:cNvGrpSpPr/>
            <p:nvPr/>
          </p:nvGrpSpPr>
          <p:grpSpPr>
            <a:xfrm>
              <a:off x="6261313" y="1506868"/>
              <a:ext cx="479084" cy="407290"/>
              <a:chOff x="8086770" y="1485428"/>
              <a:chExt cx="479084" cy="407290"/>
            </a:xfrm>
          </p:grpSpPr>
          <p:sp>
            <p:nvSpPr>
              <p:cNvPr id="47"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17" name="TextBox 16"/>
          <p:cNvSpPr txBox="1"/>
          <p:nvPr/>
        </p:nvSpPr>
        <p:spPr>
          <a:xfrm>
            <a:off x="-227910" y="520909"/>
            <a:ext cx="12714514" cy="523220"/>
          </a:xfrm>
          <a:prstGeom prst="rect">
            <a:avLst/>
          </a:prstGeom>
          <a:noFill/>
        </p:spPr>
        <p:txBody>
          <a:bodyPr wrap="square" rtlCol="0">
            <a:spAutoFit/>
          </a:bodyPr>
          <a:lstStyle/>
          <a:p>
            <a:pPr algn="ctr"/>
            <a:r>
              <a:rPr lang="it-IT" sz="2800" cap="all" dirty="0">
                <a:latin typeface="+mj-lt"/>
              </a:rPr>
              <a:t>Drivers for the </a:t>
            </a:r>
            <a:r>
              <a:rPr lang="it-IT" sz="2800" cap="all" dirty="0" err="1">
                <a:latin typeface="+mj-lt"/>
              </a:rPr>
              <a:t>analysis</a:t>
            </a:r>
            <a:endParaRPr lang="it-IT" sz="2800" cap="all" dirty="0">
              <a:latin typeface="+mj-lt"/>
            </a:endParaRPr>
          </a:p>
        </p:txBody>
      </p:sp>
      <p:sp>
        <p:nvSpPr>
          <p:cNvPr id="3" name="Oval 2"/>
          <p:cNvSpPr/>
          <p:nvPr/>
        </p:nvSpPr>
        <p:spPr>
          <a:xfrm>
            <a:off x="500332" y="2467156"/>
            <a:ext cx="2432650" cy="2432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216000" rtlCol="0" anchor="ctr"/>
          <a:lstStyle/>
          <a:p>
            <a:pPr algn="ctr"/>
            <a:endParaRPr lang="en-GB" sz="2800" b="1" dirty="0"/>
          </a:p>
          <a:p>
            <a:pPr algn="ctr"/>
            <a:r>
              <a:rPr lang="en-GB" sz="2800" b="1" dirty="0"/>
              <a:t>variables for success</a:t>
            </a:r>
          </a:p>
        </p:txBody>
      </p:sp>
      <p:sp>
        <p:nvSpPr>
          <p:cNvPr id="7" name="Right Arrow 6"/>
          <p:cNvSpPr/>
          <p:nvPr/>
        </p:nvSpPr>
        <p:spPr>
          <a:xfrm>
            <a:off x="3122764" y="3528204"/>
            <a:ext cx="1224951" cy="31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Diagram 7"/>
          <p:cNvGraphicFramePr/>
          <p:nvPr>
            <p:extLst>
              <p:ext uri="{D42A27DB-BD31-4B8C-83A1-F6EECF244321}">
                <p14:modId xmlns:p14="http://schemas.microsoft.com/office/powerpoint/2010/main" val="2313814551"/>
              </p:ext>
            </p:extLst>
          </p:nvPr>
        </p:nvGraphicFramePr>
        <p:xfrm>
          <a:off x="4146656" y="2114013"/>
          <a:ext cx="4708397" cy="3138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ounded Rectangle 23"/>
          <p:cNvSpPr/>
          <p:nvPr/>
        </p:nvSpPr>
        <p:spPr>
          <a:xfrm>
            <a:off x="9575321" y="1708030"/>
            <a:ext cx="1922413" cy="6814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No competitors in the same field</a:t>
            </a:r>
          </a:p>
        </p:txBody>
      </p:sp>
      <p:sp>
        <p:nvSpPr>
          <p:cNvPr id="39" name="Rounded Rectangle 38"/>
          <p:cNvSpPr/>
          <p:nvPr/>
        </p:nvSpPr>
        <p:spPr>
          <a:xfrm>
            <a:off x="9575321" y="2777706"/>
            <a:ext cx="1922413" cy="6814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Parking availability</a:t>
            </a:r>
          </a:p>
        </p:txBody>
      </p:sp>
      <p:sp>
        <p:nvSpPr>
          <p:cNvPr id="40" name="Rounded Rectangle 39"/>
          <p:cNvSpPr/>
          <p:nvPr/>
        </p:nvSpPr>
        <p:spPr>
          <a:xfrm>
            <a:off x="9575321" y="3847382"/>
            <a:ext cx="1922413" cy="6814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Underground stops</a:t>
            </a:r>
          </a:p>
        </p:txBody>
      </p:sp>
      <p:sp>
        <p:nvSpPr>
          <p:cNvPr id="41" name="Rounded Rectangle 40"/>
          <p:cNvSpPr/>
          <p:nvPr/>
        </p:nvSpPr>
        <p:spPr>
          <a:xfrm>
            <a:off x="9575321" y="4917058"/>
            <a:ext cx="1922413" cy="6814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Tourist sites</a:t>
            </a:r>
          </a:p>
        </p:txBody>
      </p:sp>
    </p:spTree>
    <p:extLst>
      <p:ext uri="{BB962C8B-B14F-4D97-AF65-F5344CB8AC3E}">
        <p14:creationId xmlns:p14="http://schemas.microsoft.com/office/powerpoint/2010/main" val="215436839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Horizontal)">
                                      <p:cBhvr>
                                        <p:cTn id="7" dur="500"/>
                                        <p:tgtEl>
                                          <p:spTgt spid="4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5DDAD3-E743-4B29-A948-63E93E36D1BF}" type="slidenum">
              <a:rPr lang="id-ID" smtClean="0"/>
              <a:pPr/>
              <a:t>4</a:t>
            </a:fld>
            <a:endParaRPr lang="id-ID" dirty="0"/>
          </a:p>
        </p:txBody>
      </p:sp>
      <p:sp>
        <p:nvSpPr>
          <p:cNvPr id="9" name="TextBox 8"/>
          <p:cNvSpPr txBox="1"/>
          <p:nvPr/>
        </p:nvSpPr>
        <p:spPr>
          <a:xfrm>
            <a:off x="3945681" y="680294"/>
            <a:ext cx="4289508" cy="523220"/>
          </a:xfrm>
          <a:prstGeom prst="rect">
            <a:avLst/>
          </a:prstGeom>
          <a:noFill/>
        </p:spPr>
        <p:txBody>
          <a:bodyPr wrap="none" rtlCol="0">
            <a:spAutoFit/>
          </a:bodyPr>
          <a:lstStyle/>
          <a:p>
            <a:pPr algn="ctr"/>
            <a:r>
              <a:rPr lang="it-IT" sz="2800" cap="all" dirty="0">
                <a:latin typeface="+mj-lt"/>
              </a:rPr>
              <a:t>DATA ACQUISITION (1/2)</a:t>
            </a:r>
          </a:p>
        </p:txBody>
      </p:sp>
      <p:grpSp>
        <p:nvGrpSpPr>
          <p:cNvPr id="11" name="Group 10"/>
          <p:cNvGrpSpPr/>
          <p:nvPr/>
        </p:nvGrpSpPr>
        <p:grpSpPr>
          <a:xfrm>
            <a:off x="5314502" y="271718"/>
            <a:ext cx="1425895" cy="1376617"/>
            <a:chOff x="5314502" y="537541"/>
            <a:chExt cx="1425895" cy="1376617"/>
          </a:xfrm>
        </p:grpSpPr>
        <p:grpSp>
          <p:nvGrpSpPr>
            <p:cNvPr id="12" name="Group 11"/>
            <p:cNvGrpSpPr/>
            <p:nvPr/>
          </p:nvGrpSpPr>
          <p:grpSpPr>
            <a:xfrm>
              <a:off x="5314502" y="537541"/>
              <a:ext cx="616898" cy="398711"/>
              <a:chOff x="7324056" y="694593"/>
              <a:chExt cx="616898" cy="398711"/>
            </a:xfrm>
          </p:grpSpPr>
          <p:sp>
            <p:nvSpPr>
              <p:cNvPr id="17"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 name="Group 12"/>
            <p:cNvGrpSpPr/>
            <p:nvPr/>
          </p:nvGrpSpPr>
          <p:grpSpPr>
            <a:xfrm>
              <a:off x="6261313" y="1506868"/>
              <a:ext cx="479084" cy="407290"/>
              <a:chOff x="8086770" y="1485428"/>
              <a:chExt cx="479084" cy="407290"/>
            </a:xfrm>
          </p:grpSpPr>
          <p:sp>
            <p:nvSpPr>
              <p:cNvPr id="14"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28" name="TextBox 27"/>
          <p:cNvSpPr txBox="1"/>
          <p:nvPr/>
        </p:nvSpPr>
        <p:spPr>
          <a:xfrm>
            <a:off x="7914968" y="1503596"/>
            <a:ext cx="1172404" cy="369332"/>
          </a:xfrm>
          <a:prstGeom prst="rect">
            <a:avLst/>
          </a:prstGeom>
          <a:noFill/>
        </p:spPr>
        <p:txBody>
          <a:bodyPr wrap="square" rtlCol="0">
            <a:spAutoFit/>
          </a:bodyPr>
          <a:lstStyle/>
          <a:p>
            <a:r>
              <a:rPr lang="en-GB" b="1" dirty="0">
                <a:latin typeface="Raleway" panose="020B0003030101060003" pitchFamily="34" charset="0"/>
              </a:rPr>
              <a:t>Sources</a:t>
            </a:r>
            <a:endParaRPr lang="id-ID" b="1" dirty="0">
              <a:latin typeface="Raleway" panose="020B0003030101060003" pitchFamily="34" charset="0"/>
            </a:endParaRPr>
          </a:p>
        </p:txBody>
      </p:sp>
      <p:sp>
        <p:nvSpPr>
          <p:cNvPr id="29" name="TextBox 28"/>
          <p:cNvSpPr txBox="1"/>
          <p:nvPr/>
        </p:nvSpPr>
        <p:spPr>
          <a:xfrm>
            <a:off x="7914968" y="2009508"/>
            <a:ext cx="3727533" cy="1246495"/>
          </a:xfrm>
          <a:prstGeom prst="rect">
            <a:avLst/>
          </a:prstGeom>
          <a:noFill/>
        </p:spPr>
        <p:txBody>
          <a:bodyPr wrap="square" rtlCol="0">
            <a:spAutoFit/>
          </a:bodyPr>
          <a:lstStyle/>
          <a:p>
            <a:pPr marL="171450" indent="-171450" algn="just">
              <a:buFont typeface="Arial" panose="020B0604020202020204" pitchFamily="34" charset="0"/>
              <a:buChar char="•"/>
            </a:pPr>
            <a:r>
              <a:rPr lang="en-US" sz="1500" dirty="0">
                <a:solidFill>
                  <a:schemeClr val="bg1">
                    <a:lumMod val="50000"/>
                  </a:schemeClr>
                </a:solidFill>
              </a:rPr>
              <a:t>Data has been extracted from web scraping in order to have the list of all the borough in London</a:t>
            </a:r>
          </a:p>
          <a:p>
            <a:pPr marL="171450" indent="-171450" algn="just">
              <a:buFont typeface="Arial" panose="020B0604020202020204" pitchFamily="34" charset="0"/>
              <a:buChar char="•"/>
            </a:pPr>
            <a:r>
              <a:rPr lang="en-US" sz="1500" dirty="0" err="1">
                <a:solidFill>
                  <a:schemeClr val="bg1">
                    <a:lumMod val="50000"/>
                  </a:schemeClr>
                </a:solidFill>
              </a:rPr>
              <a:t>Fourquare</a:t>
            </a:r>
            <a:endParaRPr lang="en-US" sz="1500" dirty="0">
              <a:solidFill>
                <a:schemeClr val="bg1">
                  <a:lumMod val="50000"/>
                </a:schemeClr>
              </a:solidFill>
            </a:endParaRPr>
          </a:p>
          <a:p>
            <a:pPr marL="171450" indent="-171450" algn="just">
              <a:buFont typeface="Arial" panose="020B0604020202020204" pitchFamily="34" charset="0"/>
              <a:buChar char="•"/>
            </a:pPr>
            <a:r>
              <a:rPr lang="en-US" sz="1500" dirty="0">
                <a:solidFill>
                  <a:schemeClr val="bg1">
                    <a:lumMod val="50000"/>
                  </a:schemeClr>
                </a:solidFill>
              </a:rPr>
              <a:t>Open Street Maps</a:t>
            </a:r>
            <a:endParaRPr lang="it-IT" sz="1500" dirty="0">
              <a:solidFill>
                <a:schemeClr val="bg1">
                  <a:lumMod val="50000"/>
                </a:schemeClr>
              </a:solidFill>
            </a:endParaRPr>
          </a:p>
        </p:txBody>
      </p:sp>
      <p:cxnSp>
        <p:nvCxnSpPr>
          <p:cNvPr id="30" name="Straight Connector 29"/>
          <p:cNvCxnSpPr>
            <a:cxnSpLocks/>
          </p:cNvCxnSpPr>
          <p:nvPr/>
        </p:nvCxnSpPr>
        <p:spPr>
          <a:xfrm>
            <a:off x="7914968" y="1887690"/>
            <a:ext cx="167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7">
            <a:extLst>
              <a:ext uri="{FF2B5EF4-FFF2-40B4-BE49-F238E27FC236}">
                <a16:creationId xmlns:a16="http://schemas.microsoft.com/office/drawing/2014/main" id="{8AEA7D49-E41C-4E54-993A-4632BD91C3A4}"/>
              </a:ext>
            </a:extLst>
          </p:cNvPr>
          <p:cNvSpPr txBox="1"/>
          <p:nvPr/>
        </p:nvSpPr>
        <p:spPr>
          <a:xfrm>
            <a:off x="7914968" y="3284362"/>
            <a:ext cx="661685" cy="369332"/>
          </a:xfrm>
          <a:prstGeom prst="rect">
            <a:avLst/>
          </a:prstGeom>
          <a:noFill/>
        </p:spPr>
        <p:txBody>
          <a:bodyPr wrap="square" rtlCol="0">
            <a:spAutoFit/>
          </a:bodyPr>
          <a:lstStyle/>
          <a:p>
            <a:r>
              <a:rPr lang="en-GB" b="1" dirty="0">
                <a:latin typeface="Raleway" panose="020B0003030101060003" pitchFamily="34" charset="0"/>
              </a:rPr>
              <a:t>Aim</a:t>
            </a:r>
            <a:endParaRPr lang="id-ID" b="1" dirty="0">
              <a:latin typeface="Raleway" panose="020B0003030101060003" pitchFamily="34" charset="0"/>
            </a:endParaRPr>
          </a:p>
        </p:txBody>
      </p:sp>
      <p:sp>
        <p:nvSpPr>
          <p:cNvPr id="22" name="TextBox 28">
            <a:extLst>
              <a:ext uri="{FF2B5EF4-FFF2-40B4-BE49-F238E27FC236}">
                <a16:creationId xmlns:a16="http://schemas.microsoft.com/office/drawing/2014/main" id="{A249021A-35E6-4D8C-B4FD-4D55327BB103}"/>
              </a:ext>
            </a:extLst>
          </p:cNvPr>
          <p:cNvSpPr txBox="1"/>
          <p:nvPr/>
        </p:nvSpPr>
        <p:spPr>
          <a:xfrm>
            <a:off x="7914968" y="3741114"/>
            <a:ext cx="3727533" cy="3093154"/>
          </a:xfrm>
          <a:prstGeom prst="rect">
            <a:avLst/>
          </a:prstGeom>
          <a:noFill/>
        </p:spPr>
        <p:txBody>
          <a:bodyPr wrap="square" rtlCol="0">
            <a:spAutoFit/>
          </a:bodyPr>
          <a:lstStyle/>
          <a:p>
            <a:pPr algn="just"/>
            <a:r>
              <a:rPr lang="en-GB" sz="1500" dirty="0">
                <a:solidFill>
                  <a:schemeClr val="bg1">
                    <a:lumMod val="50000"/>
                  </a:schemeClr>
                </a:solidFill>
              </a:rPr>
              <a:t>I extract the list of the 32 London borough  and for each of them the the Top Picks. That’s because the new opening must be near to an already famous place so that it can exploit the customers of a known place; also because the Top Picks represent the most visited place and that means a lot of foot traffic in that area. Obviously I have to exclude that borough where the first choice for people is already a food business, in this case, that zone has already a too strong competitor and must be excluded by the analysis. The remaining Borough are 25.</a:t>
            </a:r>
            <a:endParaRPr lang="it-IT" sz="1500" dirty="0">
              <a:solidFill>
                <a:schemeClr val="bg1">
                  <a:lumMod val="50000"/>
                </a:schemeClr>
              </a:solidFill>
            </a:endParaRPr>
          </a:p>
        </p:txBody>
      </p:sp>
      <p:cxnSp>
        <p:nvCxnSpPr>
          <p:cNvPr id="23" name="Straight Connector 29">
            <a:extLst>
              <a:ext uri="{FF2B5EF4-FFF2-40B4-BE49-F238E27FC236}">
                <a16:creationId xmlns:a16="http://schemas.microsoft.com/office/drawing/2014/main" id="{37C86434-FC49-4681-AE99-D1D02FA73D67}"/>
              </a:ext>
            </a:extLst>
          </p:cNvPr>
          <p:cNvCxnSpPr>
            <a:cxnSpLocks/>
          </p:cNvCxnSpPr>
          <p:nvPr/>
        </p:nvCxnSpPr>
        <p:spPr>
          <a:xfrm>
            <a:off x="7914968" y="3668456"/>
            <a:ext cx="167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04E4D3EC-ADBD-4BE2-8AEB-9B068C55994D}"/>
              </a:ext>
            </a:extLst>
          </p:cNvPr>
          <p:cNvPicPr>
            <a:picLocks noChangeAspect="1"/>
          </p:cNvPicPr>
          <p:nvPr/>
        </p:nvPicPr>
        <p:blipFill>
          <a:blip r:embed="rId2"/>
          <a:stretch>
            <a:fillRect/>
          </a:stretch>
        </p:blipFill>
        <p:spPr>
          <a:xfrm>
            <a:off x="581694" y="1502088"/>
            <a:ext cx="6762334" cy="4548816"/>
          </a:xfrm>
          <a:prstGeom prst="rect">
            <a:avLst/>
          </a:prstGeom>
        </p:spPr>
      </p:pic>
      <p:sp>
        <p:nvSpPr>
          <p:cNvPr id="20" name="Ovale 19">
            <a:extLst>
              <a:ext uri="{FF2B5EF4-FFF2-40B4-BE49-F238E27FC236}">
                <a16:creationId xmlns:a16="http://schemas.microsoft.com/office/drawing/2014/main" id="{09CC1447-5686-40B2-AED3-51307EDECD5C}"/>
              </a:ext>
            </a:extLst>
          </p:cNvPr>
          <p:cNvSpPr/>
          <p:nvPr/>
        </p:nvSpPr>
        <p:spPr>
          <a:xfrm>
            <a:off x="193917" y="975439"/>
            <a:ext cx="1620000" cy="1620000"/>
          </a:xfrm>
          <a:prstGeom prst="ellipse">
            <a:avLst/>
          </a:prstGeom>
          <a:blipFill dpi="0" rotWithShape="0">
            <a:blip r:embed="rId3"/>
            <a:srcRect/>
            <a:stretch>
              <a:fillRect r="-1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AD670C53-5FB4-434B-8307-D7F8A64850AC}"/>
              </a:ext>
            </a:extLst>
          </p:cNvPr>
          <p:cNvSpPr/>
          <p:nvPr/>
        </p:nvSpPr>
        <p:spPr>
          <a:xfrm>
            <a:off x="6195938" y="4691947"/>
            <a:ext cx="1620000" cy="1620000"/>
          </a:xfrm>
          <a:prstGeom prst="ellipse">
            <a:avLst/>
          </a:prstGeom>
          <a:blipFill dpi="0" rotWithShape="0">
            <a:blip r:embed="rId4"/>
            <a:srcRect/>
            <a:stretch>
              <a:fillRect r="-1000" b="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289918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Horizontal)">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2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22" presetClass="entr" presetSubtype="8"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29"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p:cNvSpPr/>
          <p:nvPr/>
        </p:nvSpPr>
        <p:spPr>
          <a:xfrm>
            <a:off x="0" y="0"/>
            <a:ext cx="12192000" cy="6858000"/>
          </a:xfrm>
          <a:prstGeom prst="rect">
            <a:avLst/>
          </a:prstGeom>
          <a:gradFill flip="none" rotWithShape="1">
            <a:gsLst>
              <a:gs pos="0">
                <a:schemeClr val="accent5">
                  <a:lumMod val="67000"/>
                  <a:alpha val="33000"/>
                </a:schemeClr>
              </a:gs>
              <a:gs pos="48000">
                <a:schemeClr val="accent5">
                  <a:lumMod val="97000"/>
                  <a:lumOff val="3000"/>
                  <a:alpha val="68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8" name="Freeform 72"/>
          <p:cNvSpPr>
            <a:spLocks noEditPoints="1"/>
          </p:cNvSpPr>
          <p:nvPr/>
        </p:nvSpPr>
        <p:spPr bwMode="auto">
          <a:xfrm>
            <a:off x="0" y="-987091"/>
            <a:ext cx="5082827" cy="360947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72"/>
          <p:cNvSpPr>
            <a:spLocks noEditPoints="1"/>
          </p:cNvSpPr>
          <p:nvPr/>
        </p:nvSpPr>
        <p:spPr bwMode="auto">
          <a:xfrm>
            <a:off x="4907280" y="-987092"/>
            <a:ext cx="5082827" cy="360947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72"/>
          <p:cNvSpPr>
            <a:spLocks noEditPoints="1"/>
          </p:cNvSpPr>
          <p:nvPr/>
        </p:nvSpPr>
        <p:spPr bwMode="auto">
          <a:xfrm rot="5400000">
            <a:off x="9465427" y="-1723769"/>
            <a:ext cx="5082827" cy="360947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72"/>
          <p:cNvSpPr>
            <a:spLocks noEditPoints="1"/>
          </p:cNvSpPr>
          <p:nvPr/>
        </p:nvSpPr>
        <p:spPr bwMode="auto">
          <a:xfrm rot="5400000">
            <a:off x="-2320696" y="2406933"/>
            <a:ext cx="4837491" cy="3435252"/>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72"/>
          <p:cNvSpPr>
            <a:spLocks noEditPoints="1"/>
          </p:cNvSpPr>
          <p:nvPr/>
        </p:nvSpPr>
        <p:spPr bwMode="auto">
          <a:xfrm rot="5400000">
            <a:off x="9985252" y="3323501"/>
            <a:ext cx="4837491" cy="3435252"/>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TextBox 15"/>
          <p:cNvSpPr txBox="1"/>
          <p:nvPr/>
        </p:nvSpPr>
        <p:spPr>
          <a:xfrm>
            <a:off x="2401124" y="2718614"/>
            <a:ext cx="7404463" cy="769441"/>
          </a:xfrm>
          <a:prstGeom prst="rect">
            <a:avLst/>
          </a:prstGeom>
          <a:noFill/>
        </p:spPr>
        <p:txBody>
          <a:bodyPr wrap="none" rtlCol="0">
            <a:spAutoFit/>
          </a:bodyPr>
          <a:lstStyle/>
          <a:p>
            <a:pPr algn="ctr"/>
            <a:r>
              <a:rPr lang="it-IT" sz="4400" cap="all" dirty="0">
                <a:solidFill>
                  <a:schemeClr val="bg1"/>
                </a:solidFill>
                <a:latin typeface="+mj-lt"/>
              </a:rPr>
              <a:t>The </a:t>
            </a:r>
            <a:r>
              <a:rPr lang="it-IT" sz="4400" cap="all" dirty="0" err="1">
                <a:solidFill>
                  <a:schemeClr val="bg1"/>
                </a:solidFill>
                <a:latin typeface="+mj-lt"/>
              </a:rPr>
              <a:t>battle</a:t>
            </a:r>
            <a:r>
              <a:rPr lang="it-IT" sz="4400" cap="all" dirty="0">
                <a:solidFill>
                  <a:schemeClr val="bg1"/>
                </a:solidFill>
                <a:latin typeface="+mj-lt"/>
              </a:rPr>
              <a:t> of borough</a:t>
            </a:r>
          </a:p>
        </p:txBody>
      </p:sp>
    </p:spTree>
    <p:extLst>
      <p:ext uri="{BB962C8B-B14F-4D97-AF65-F5344CB8AC3E}">
        <p14:creationId xmlns:p14="http://schemas.microsoft.com/office/powerpoint/2010/main" val="2399239575"/>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75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75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750"/>
                                        <p:tgtEl>
                                          <p:spTgt spid="15"/>
                                        </p:tgtEl>
                                      </p:cBhvr>
                                    </p:animEffect>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27250" y="680294"/>
            <a:ext cx="4326377" cy="523220"/>
          </a:xfrm>
          <a:prstGeom prst="rect">
            <a:avLst/>
          </a:prstGeom>
          <a:noFill/>
        </p:spPr>
        <p:txBody>
          <a:bodyPr wrap="none" rtlCol="0">
            <a:spAutoFit/>
          </a:bodyPr>
          <a:lstStyle/>
          <a:p>
            <a:pPr algn="ctr"/>
            <a:r>
              <a:rPr lang="it-IT" sz="2800" cap="all" dirty="0">
                <a:latin typeface="+mj-lt"/>
              </a:rPr>
              <a:t>Data </a:t>
            </a:r>
            <a:r>
              <a:rPr lang="it-IT" sz="2800" cap="all" dirty="0" err="1">
                <a:latin typeface="+mj-lt"/>
              </a:rPr>
              <a:t>acquisition</a:t>
            </a:r>
            <a:r>
              <a:rPr lang="it-IT" sz="2800" cap="all" dirty="0">
                <a:latin typeface="+mj-lt"/>
              </a:rPr>
              <a:t> (2/2)</a:t>
            </a:r>
          </a:p>
        </p:txBody>
      </p:sp>
      <p:grpSp>
        <p:nvGrpSpPr>
          <p:cNvPr id="10" name="Group 9"/>
          <p:cNvGrpSpPr/>
          <p:nvPr/>
        </p:nvGrpSpPr>
        <p:grpSpPr>
          <a:xfrm>
            <a:off x="5314502" y="271718"/>
            <a:ext cx="1425895" cy="1376617"/>
            <a:chOff x="5314502" y="537541"/>
            <a:chExt cx="1425895" cy="1376617"/>
          </a:xfrm>
        </p:grpSpPr>
        <p:grpSp>
          <p:nvGrpSpPr>
            <p:cNvPr id="12" name="Group 11"/>
            <p:cNvGrpSpPr/>
            <p:nvPr/>
          </p:nvGrpSpPr>
          <p:grpSpPr>
            <a:xfrm>
              <a:off x="5314502" y="537541"/>
              <a:ext cx="616898" cy="398711"/>
              <a:chOff x="7324056" y="694593"/>
              <a:chExt cx="616898" cy="398711"/>
            </a:xfrm>
          </p:grpSpPr>
          <p:sp>
            <p:nvSpPr>
              <p:cNvPr id="17"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 name="Group 12"/>
            <p:cNvGrpSpPr/>
            <p:nvPr/>
          </p:nvGrpSpPr>
          <p:grpSpPr>
            <a:xfrm>
              <a:off x="6261313" y="1506868"/>
              <a:ext cx="479084" cy="407290"/>
              <a:chOff x="8086770" y="1485428"/>
              <a:chExt cx="479084" cy="407290"/>
            </a:xfrm>
          </p:grpSpPr>
          <p:sp>
            <p:nvSpPr>
              <p:cNvPr id="14"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aphicFrame>
        <p:nvGraphicFramePr>
          <p:cNvPr id="4" name="Grafico 3">
            <a:extLst>
              <a:ext uri="{FF2B5EF4-FFF2-40B4-BE49-F238E27FC236}">
                <a16:creationId xmlns:a16="http://schemas.microsoft.com/office/drawing/2014/main" id="{227554CA-C0D4-454E-BA5F-88FF6900D45D}"/>
              </a:ext>
            </a:extLst>
          </p:cNvPr>
          <p:cNvGraphicFramePr/>
          <p:nvPr>
            <p:extLst>
              <p:ext uri="{D42A27DB-BD31-4B8C-83A1-F6EECF244321}">
                <p14:modId xmlns:p14="http://schemas.microsoft.com/office/powerpoint/2010/main" val="802871637"/>
              </p:ext>
            </p:extLst>
          </p:nvPr>
        </p:nvGraphicFramePr>
        <p:xfrm>
          <a:off x="778248" y="1774220"/>
          <a:ext cx="5656826" cy="4078977"/>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27">
            <a:extLst>
              <a:ext uri="{FF2B5EF4-FFF2-40B4-BE49-F238E27FC236}">
                <a16:creationId xmlns:a16="http://schemas.microsoft.com/office/drawing/2014/main" id="{153D09D8-DA05-4CD0-ACD5-BC0BDA07836C}"/>
              </a:ext>
            </a:extLst>
          </p:cNvPr>
          <p:cNvSpPr txBox="1"/>
          <p:nvPr/>
        </p:nvSpPr>
        <p:spPr>
          <a:xfrm>
            <a:off x="7161341" y="1503596"/>
            <a:ext cx="1543664" cy="369332"/>
          </a:xfrm>
          <a:prstGeom prst="rect">
            <a:avLst/>
          </a:prstGeom>
          <a:noFill/>
        </p:spPr>
        <p:txBody>
          <a:bodyPr wrap="square" rtlCol="0">
            <a:spAutoFit/>
          </a:bodyPr>
          <a:lstStyle/>
          <a:p>
            <a:r>
              <a:rPr lang="en-GB" b="1" dirty="0">
                <a:latin typeface="Raleway" panose="020B0003030101060003" pitchFamily="34" charset="0"/>
              </a:rPr>
              <a:t>Assumption</a:t>
            </a:r>
            <a:endParaRPr lang="id-ID" b="1" dirty="0">
              <a:latin typeface="Raleway" panose="020B0003030101060003" pitchFamily="34" charset="0"/>
            </a:endParaRPr>
          </a:p>
        </p:txBody>
      </p:sp>
      <p:sp>
        <p:nvSpPr>
          <p:cNvPr id="21" name="TextBox 28">
            <a:extLst>
              <a:ext uri="{FF2B5EF4-FFF2-40B4-BE49-F238E27FC236}">
                <a16:creationId xmlns:a16="http://schemas.microsoft.com/office/drawing/2014/main" id="{1FFAA2D2-E2DF-4EC1-ADD6-E7971BBC996F}"/>
              </a:ext>
            </a:extLst>
          </p:cNvPr>
          <p:cNvSpPr txBox="1"/>
          <p:nvPr/>
        </p:nvSpPr>
        <p:spPr>
          <a:xfrm>
            <a:off x="7161341" y="2009508"/>
            <a:ext cx="4816295" cy="1708160"/>
          </a:xfrm>
          <a:prstGeom prst="rect">
            <a:avLst/>
          </a:prstGeom>
          <a:noFill/>
        </p:spPr>
        <p:txBody>
          <a:bodyPr wrap="square" rtlCol="0">
            <a:spAutoFit/>
          </a:bodyPr>
          <a:lstStyle/>
          <a:p>
            <a:pPr algn="just"/>
            <a:r>
              <a:rPr lang="en-US" sz="1500" dirty="0">
                <a:solidFill>
                  <a:schemeClr val="bg1">
                    <a:lumMod val="50000"/>
                  </a:schemeClr>
                </a:solidFill>
              </a:rPr>
              <a:t>The statistics and I have decided the radius within which Top Picks customers are willing to move to reach another point of interest (our business). </a:t>
            </a:r>
          </a:p>
          <a:p>
            <a:pPr algn="just"/>
            <a:r>
              <a:rPr lang="en-US" sz="1500" dirty="0">
                <a:solidFill>
                  <a:schemeClr val="bg1">
                    <a:lumMod val="50000"/>
                  </a:schemeClr>
                </a:solidFill>
              </a:rPr>
              <a:t>The distance did not have to be excessive to make people give up, so the concept is that the closer to the Top Picks the spot is, the better it is. However, the maximum limit was set at a range of 300 meters. </a:t>
            </a:r>
            <a:endParaRPr lang="it-IT" sz="1500" dirty="0">
              <a:solidFill>
                <a:schemeClr val="bg1">
                  <a:lumMod val="50000"/>
                </a:schemeClr>
              </a:solidFill>
            </a:endParaRPr>
          </a:p>
        </p:txBody>
      </p:sp>
      <p:cxnSp>
        <p:nvCxnSpPr>
          <p:cNvPr id="22" name="Straight Connector 29">
            <a:extLst>
              <a:ext uri="{FF2B5EF4-FFF2-40B4-BE49-F238E27FC236}">
                <a16:creationId xmlns:a16="http://schemas.microsoft.com/office/drawing/2014/main" id="{12DB81B4-007C-4A54-89AB-92AFEC628094}"/>
              </a:ext>
            </a:extLst>
          </p:cNvPr>
          <p:cNvCxnSpPr>
            <a:cxnSpLocks/>
          </p:cNvCxnSpPr>
          <p:nvPr/>
        </p:nvCxnSpPr>
        <p:spPr>
          <a:xfrm>
            <a:off x="7161341" y="1887690"/>
            <a:ext cx="167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7">
            <a:extLst>
              <a:ext uri="{FF2B5EF4-FFF2-40B4-BE49-F238E27FC236}">
                <a16:creationId xmlns:a16="http://schemas.microsoft.com/office/drawing/2014/main" id="{E4DB1E0E-B4F6-42AA-9B48-FBB066B8FB13}"/>
              </a:ext>
            </a:extLst>
          </p:cNvPr>
          <p:cNvSpPr txBox="1"/>
          <p:nvPr/>
        </p:nvSpPr>
        <p:spPr>
          <a:xfrm>
            <a:off x="7161341" y="4326581"/>
            <a:ext cx="2915985" cy="369332"/>
          </a:xfrm>
          <a:prstGeom prst="rect">
            <a:avLst/>
          </a:prstGeom>
          <a:noFill/>
        </p:spPr>
        <p:txBody>
          <a:bodyPr wrap="square" rtlCol="0">
            <a:spAutoFit/>
          </a:bodyPr>
          <a:lstStyle/>
          <a:p>
            <a:r>
              <a:rPr lang="en-GB" b="1" dirty="0">
                <a:latin typeface="Raleway" panose="020B0003030101060003" pitchFamily="34" charset="0"/>
              </a:rPr>
              <a:t>Characterizing factors </a:t>
            </a:r>
            <a:endParaRPr lang="id-ID" b="1" dirty="0">
              <a:latin typeface="Raleway" panose="020B0003030101060003" pitchFamily="34" charset="0"/>
            </a:endParaRPr>
          </a:p>
        </p:txBody>
      </p:sp>
      <p:sp>
        <p:nvSpPr>
          <p:cNvPr id="24" name="TextBox 28">
            <a:extLst>
              <a:ext uri="{FF2B5EF4-FFF2-40B4-BE49-F238E27FC236}">
                <a16:creationId xmlns:a16="http://schemas.microsoft.com/office/drawing/2014/main" id="{E1E01881-94E3-4E9F-A142-85A0E2CE937E}"/>
              </a:ext>
            </a:extLst>
          </p:cNvPr>
          <p:cNvSpPr txBox="1"/>
          <p:nvPr/>
        </p:nvSpPr>
        <p:spPr>
          <a:xfrm>
            <a:off x="7161340" y="4769038"/>
            <a:ext cx="4816295" cy="553998"/>
          </a:xfrm>
          <a:prstGeom prst="rect">
            <a:avLst/>
          </a:prstGeom>
          <a:noFill/>
        </p:spPr>
        <p:txBody>
          <a:bodyPr wrap="square" rtlCol="0">
            <a:spAutoFit/>
          </a:bodyPr>
          <a:lstStyle/>
          <a:p>
            <a:r>
              <a:rPr lang="en-GB" sz="1500" dirty="0">
                <a:solidFill>
                  <a:schemeClr val="bg1">
                    <a:lumMod val="50000"/>
                  </a:schemeClr>
                </a:solidFill>
              </a:rPr>
              <a:t>With the remaining borough (25), I studied all the characterizing factors show in the graph on the left</a:t>
            </a:r>
            <a:endParaRPr lang="it-IT" sz="1500" dirty="0">
              <a:solidFill>
                <a:schemeClr val="bg1">
                  <a:lumMod val="50000"/>
                </a:schemeClr>
              </a:solidFill>
            </a:endParaRPr>
          </a:p>
        </p:txBody>
      </p:sp>
      <p:cxnSp>
        <p:nvCxnSpPr>
          <p:cNvPr id="26" name="Straight Connector 29">
            <a:extLst>
              <a:ext uri="{FF2B5EF4-FFF2-40B4-BE49-F238E27FC236}">
                <a16:creationId xmlns:a16="http://schemas.microsoft.com/office/drawing/2014/main" id="{5273DF68-E116-480A-95C2-C890A74F38C9}"/>
              </a:ext>
            </a:extLst>
          </p:cNvPr>
          <p:cNvCxnSpPr>
            <a:cxnSpLocks/>
          </p:cNvCxnSpPr>
          <p:nvPr/>
        </p:nvCxnSpPr>
        <p:spPr>
          <a:xfrm>
            <a:off x="7161341" y="4710675"/>
            <a:ext cx="167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262957"/>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500"/>
                                        <p:tgtEl>
                                          <p:spTgt spid="1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22" presetClass="entr" presetSubtype="8"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5DDAD3-E743-4B29-A948-63E93E36D1BF}" type="slidenum">
              <a:rPr lang="id-ID" smtClean="0"/>
              <a:pPr/>
              <a:t>7</a:t>
            </a:fld>
            <a:endParaRPr lang="id-ID" dirty="0"/>
          </a:p>
        </p:txBody>
      </p:sp>
      <p:sp>
        <p:nvSpPr>
          <p:cNvPr id="9" name="TextBox 8"/>
          <p:cNvSpPr txBox="1"/>
          <p:nvPr/>
        </p:nvSpPr>
        <p:spPr>
          <a:xfrm>
            <a:off x="5156623" y="680294"/>
            <a:ext cx="1867627" cy="523220"/>
          </a:xfrm>
          <a:prstGeom prst="rect">
            <a:avLst/>
          </a:prstGeom>
          <a:noFill/>
        </p:spPr>
        <p:txBody>
          <a:bodyPr wrap="none" rtlCol="0">
            <a:spAutoFit/>
          </a:bodyPr>
          <a:lstStyle/>
          <a:p>
            <a:pPr algn="ctr"/>
            <a:r>
              <a:rPr lang="it-IT" sz="2800" cap="all" dirty="0">
                <a:latin typeface="+mj-lt"/>
              </a:rPr>
              <a:t>Analysis</a:t>
            </a:r>
          </a:p>
        </p:txBody>
      </p:sp>
      <p:grpSp>
        <p:nvGrpSpPr>
          <p:cNvPr id="11" name="Group 10"/>
          <p:cNvGrpSpPr/>
          <p:nvPr/>
        </p:nvGrpSpPr>
        <p:grpSpPr>
          <a:xfrm>
            <a:off x="5314502" y="271718"/>
            <a:ext cx="1425895" cy="1376617"/>
            <a:chOff x="5314502" y="537541"/>
            <a:chExt cx="1425895" cy="1376617"/>
          </a:xfrm>
        </p:grpSpPr>
        <p:grpSp>
          <p:nvGrpSpPr>
            <p:cNvPr id="12" name="Group 11"/>
            <p:cNvGrpSpPr/>
            <p:nvPr/>
          </p:nvGrpSpPr>
          <p:grpSpPr>
            <a:xfrm>
              <a:off x="5314502" y="537541"/>
              <a:ext cx="616898" cy="398711"/>
              <a:chOff x="7324056" y="694593"/>
              <a:chExt cx="616898" cy="398711"/>
            </a:xfrm>
          </p:grpSpPr>
          <p:sp>
            <p:nvSpPr>
              <p:cNvPr id="17"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 name="Group 12"/>
            <p:cNvGrpSpPr/>
            <p:nvPr/>
          </p:nvGrpSpPr>
          <p:grpSpPr>
            <a:xfrm>
              <a:off x="6261313" y="1506868"/>
              <a:ext cx="479084" cy="407290"/>
              <a:chOff x="8086770" y="1485428"/>
              <a:chExt cx="479084" cy="407290"/>
            </a:xfrm>
          </p:grpSpPr>
          <p:sp>
            <p:nvSpPr>
              <p:cNvPr id="14"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aphicFrame>
        <p:nvGraphicFramePr>
          <p:cNvPr id="8" name="Chart 7"/>
          <p:cNvGraphicFramePr/>
          <p:nvPr>
            <p:extLst>
              <p:ext uri="{D42A27DB-BD31-4B8C-83A1-F6EECF244321}">
                <p14:modId xmlns:p14="http://schemas.microsoft.com/office/powerpoint/2010/main" val="14588114"/>
              </p:ext>
            </p:extLst>
          </p:nvPr>
        </p:nvGraphicFramePr>
        <p:xfrm>
          <a:off x="818581" y="1886856"/>
          <a:ext cx="4951928" cy="4068169"/>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27">
            <a:extLst>
              <a:ext uri="{FF2B5EF4-FFF2-40B4-BE49-F238E27FC236}">
                <a16:creationId xmlns:a16="http://schemas.microsoft.com/office/drawing/2014/main" id="{B3041288-242A-4199-9945-CEBE8DBA8FBF}"/>
              </a:ext>
            </a:extLst>
          </p:cNvPr>
          <p:cNvSpPr txBox="1"/>
          <p:nvPr/>
        </p:nvSpPr>
        <p:spPr>
          <a:xfrm>
            <a:off x="7161349" y="1503596"/>
            <a:ext cx="1671848" cy="369332"/>
          </a:xfrm>
          <a:prstGeom prst="rect">
            <a:avLst/>
          </a:prstGeom>
          <a:noFill/>
        </p:spPr>
        <p:txBody>
          <a:bodyPr wrap="square" rtlCol="0">
            <a:spAutoFit/>
          </a:bodyPr>
          <a:lstStyle/>
          <a:p>
            <a:r>
              <a:rPr lang="en-GB" b="1" dirty="0">
                <a:latin typeface="Raleway" panose="020B0003030101060003" pitchFamily="34" charset="0"/>
              </a:rPr>
              <a:t>Methodology</a:t>
            </a:r>
            <a:endParaRPr lang="id-ID" b="1" dirty="0">
              <a:latin typeface="Raleway" panose="020B0003030101060003" pitchFamily="34" charset="0"/>
            </a:endParaRPr>
          </a:p>
        </p:txBody>
      </p:sp>
      <p:sp>
        <p:nvSpPr>
          <p:cNvPr id="21" name="TextBox 28">
            <a:extLst>
              <a:ext uri="{FF2B5EF4-FFF2-40B4-BE49-F238E27FC236}">
                <a16:creationId xmlns:a16="http://schemas.microsoft.com/office/drawing/2014/main" id="{D8FF4CEF-A3B0-4A46-A02D-9404DA61CEF6}"/>
              </a:ext>
            </a:extLst>
          </p:cNvPr>
          <p:cNvSpPr txBox="1"/>
          <p:nvPr/>
        </p:nvSpPr>
        <p:spPr>
          <a:xfrm>
            <a:off x="7161349" y="2009508"/>
            <a:ext cx="4886719" cy="1015663"/>
          </a:xfrm>
          <a:prstGeom prst="rect">
            <a:avLst/>
          </a:prstGeom>
          <a:noFill/>
        </p:spPr>
        <p:txBody>
          <a:bodyPr wrap="square" rtlCol="0">
            <a:spAutoFit/>
          </a:bodyPr>
          <a:lstStyle/>
          <a:p>
            <a:pPr algn="just"/>
            <a:r>
              <a:rPr lang="en-US" sz="1500" dirty="0">
                <a:solidFill>
                  <a:schemeClr val="bg1">
                    <a:lumMod val="50000"/>
                  </a:schemeClr>
                </a:solidFill>
              </a:rPr>
              <a:t>Once that all the information are collected, a single table is created, in which each area receives a positive or negative score and the sum of the scores will give an overall valuation of the area</a:t>
            </a:r>
            <a:endParaRPr lang="it-IT" sz="1500" dirty="0">
              <a:solidFill>
                <a:schemeClr val="bg1">
                  <a:lumMod val="50000"/>
                </a:schemeClr>
              </a:solidFill>
            </a:endParaRPr>
          </a:p>
        </p:txBody>
      </p:sp>
      <p:cxnSp>
        <p:nvCxnSpPr>
          <p:cNvPr id="22" name="Straight Connector 29">
            <a:extLst>
              <a:ext uri="{FF2B5EF4-FFF2-40B4-BE49-F238E27FC236}">
                <a16:creationId xmlns:a16="http://schemas.microsoft.com/office/drawing/2014/main" id="{9A0A584B-95A9-4E46-973D-7E678829F976}"/>
              </a:ext>
            </a:extLst>
          </p:cNvPr>
          <p:cNvCxnSpPr>
            <a:cxnSpLocks/>
          </p:cNvCxnSpPr>
          <p:nvPr/>
        </p:nvCxnSpPr>
        <p:spPr>
          <a:xfrm>
            <a:off x="7161349" y="1887690"/>
            <a:ext cx="167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7">
            <a:extLst>
              <a:ext uri="{FF2B5EF4-FFF2-40B4-BE49-F238E27FC236}">
                <a16:creationId xmlns:a16="http://schemas.microsoft.com/office/drawing/2014/main" id="{36843AB0-71BC-49E0-A0B9-BD219AD9DD0C}"/>
              </a:ext>
            </a:extLst>
          </p:cNvPr>
          <p:cNvSpPr txBox="1"/>
          <p:nvPr/>
        </p:nvSpPr>
        <p:spPr>
          <a:xfrm>
            <a:off x="7161349" y="3304029"/>
            <a:ext cx="2915985" cy="369332"/>
          </a:xfrm>
          <a:prstGeom prst="rect">
            <a:avLst/>
          </a:prstGeom>
          <a:noFill/>
        </p:spPr>
        <p:txBody>
          <a:bodyPr wrap="square" rtlCol="0">
            <a:spAutoFit/>
          </a:bodyPr>
          <a:lstStyle/>
          <a:p>
            <a:r>
              <a:rPr lang="it-IT" b="1" dirty="0">
                <a:latin typeface="Raleway" panose="020B0003030101060003" pitchFamily="34" charset="0"/>
              </a:rPr>
              <a:t>Weight </a:t>
            </a:r>
            <a:r>
              <a:rPr lang="it-IT" b="1" dirty="0" err="1">
                <a:latin typeface="Raleway" panose="020B0003030101060003" pitchFamily="34" charset="0"/>
              </a:rPr>
              <a:t>calculation</a:t>
            </a:r>
            <a:endParaRPr lang="id-ID" b="1" dirty="0">
              <a:latin typeface="Raleway" panose="020B0003030101060003" pitchFamily="34" charset="0"/>
            </a:endParaRPr>
          </a:p>
        </p:txBody>
      </p:sp>
      <p:sp>
        <p:nvSpPr>
          <p:cNvPr id="24" name="TextBox 28">
            <a:extLst>
              <a:ext uri="{FF2B5EF4-FFF2-40B4-BE49-F238E27FC236}">
                <a16:creationId xmlns:a16="http://schemas.microsoft.com/office/drawing/2014/main" id="{271083B3-42E9-4072-B0F3-A7F57191CA0E}"/>
              </a:ext>
            </a:extLst>
          </p:cNvPr>
          <p:cNvSpPr txBox="1"/>
          <p:nvPr/>
        </p:nvSpPr>
        <p:spPr>
          <a:xfrm>
            <a:off x="7161348" y="3746486"/>
            <a:ext cx="4886719" cy="2862322"/>
          </a:xfrm>
          <a:prstGeom prst="rect">
            <a:avLst/>
          </a:prstGeom>
          <a:noFill/>
        </p:spPr>
        <p:txBody>
          <a:bodyPr wrap="square" rtlCol="0">
            <a:spAutoFit/>
          </a:bodyPr>
          <a:lstStyle/>
          <a:p>
            <a:pPr marL="90488" indent="-90488">
              <a:buFont typeface="Arial" panose="020B0604020202020204" pitchFamily="34" charset="0"/>
              <a:buChar char="•"/>
            </a:pPr>
            <a:r>
              <a:rPr lang="en-US" sz="1500" dirty="0">
                <a:solidFill>
                  <a:schemeClr val="bg1">
                    <a:lumMod val="50000"/>
                  </a:schemeClr>
                </a:solidFill>
              </a:rPr>
              <a:t>About the </a:t>
            </a:r>
            <a:r>
              <a:rPr lang="en-US" sz="1500" b="1" dirty="0">
                <a:solidFill>
                  <a:schemeClr val="bg1">
                    <a:lumMod val="50000"/>
                  </a:schemeClr>
                </a:solidFill>
              </a:rPr>
              <a:t>analysis on competitors </a:t>
            </a:r>
            <a:r>
              <a:rPr lang="en-US" sz="1500" dirty="0">
                <a:solidFill>
                  <a:schemeClr val="bg1">
                    <a:lumMod val="50000"/>
                  </a:schemeClr>
                </a:solidFill>
              </a:rPr>
              <a:t>the mark's value is equal to the number of competitors, this mark is then multiply by 2 if the rating is over 7.</a:t>
            </a:r>
          </a:p>
          <a:p>
            <a:pPr marL="90488" indent="-90488">
              <a:buFont typeface="Arial" panose="020B0604020202020204" pitchFamily="34" charset="0"/>
              <a:buChar char="•"/>
            </a:pPr>
            <a:r>
              <a:rPr lang="en-US" sz="1500" dirty="0">
                <a:solidFill>
                  <a:schemeClr val="bg1">
                    <a:lumMod val="50000"/>
                  </a:schemeClr>
                </a:solidFill>
              </a:rPr>
              <a:t>About the analysis on the profitability of the area the mark's value is equal to the volume of the positive characteristic found*1,5.</a:t>
            </a:r>
          </a:p>
          <a:p>
            <a:r>
              <a:rPr lang="en-US" sz="1500" dirty="0">
                <a:solidFill>
                  <a:schemeClr val="bg1">
                    <a:lumMod val="50000"/>
                  </a:schemeClr>
                </a:solidFill>
              </a:rPr>
              <a:t>The idea is that the negative mark given to that areas could be balanced by a positive mark given to the borough; in other words, if the location is full of competitors but there is a good foot traffic given by the presence of touristic sight, underground or parking; there can be enough client basin to give a good market share for our business</a:t>
            </a:r>
            <a:endParaRPr lang="it-IT" sz="1500" dirty="0">
              <a:solidFill>
                <a:schemeClr val="bg1">
                  <a:lumMod val="50000"/>
                </a:schemeClr>
              </a:solidFill>
            </a:endParaRPr>
          </a:p>
        </p:txBody>
      </p:sp>
      <p:cxnSp>
        <p:nvCxnSpPr>
          <p:cNvPr id="25" name="Straight Connector 29">
            <a:extLst>
              <a:ext uri="{FF2B5EF4-FFF2-40B4-BE49-F238E27FC236}">
                <a16:creationId xmlns:a16="http://schemas.microsoft.com/office/drawing/2014/main" id="{61982BD7-0678-4612-8B56-85F07E8105AC}"/>
              </a:ext>
            </a:extLst>
          </p:cNvPr>
          <p:cNvCxnSpPr>
            <a:cxnSpLocks/>
          </p:cNvCxnSpPr>
          <p:nvPr/>
        </p:nvCxnSpPr>
        <p:spPr>
          <a:xfrm>
            <a:off x="7161349" y="3688123"/>
            <a:ext cx="167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085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Horizontal)">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22" presetClass="entr" presetSubtype="8"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22" presetClass="entr" presetSubtype="8"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0" y="3429000"/>
            <a:ext cx="6096000" cy="34274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6095006" y="10048"/>
            <a:ext cx="6096994" cy="3427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Freeform 71"/>
          <p:cNvSpPr>
            <a:spLocks noEditPoints="1"/>
          </p:cNvSpPr>
          <p:nvPr/>
        </p:nvSpPr>
        <p:spPr bwMode="auto">
          <a:xfrm flipH="1">
            <a:off x="2042375" y="55362"/>
            <a:ext cx="7778049" cy="6619235"/>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bg1">
              <a:alpha val="33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TextBox 23"/>
          <p:cNvSpPr txBox="1"/>
          <p:nvPr/>
        </p:nvSpPr>
        <p:spPr>
          <a:xfrm>
            <a:off x="6504431" y="1271972"/>
            <a:ext cx="5450050" cy="92333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The analysis starting point: the top picks of each borough, in other words the areas of greatest interest in each district.</a:t>
            </a:r>
            <a:endParaRPr lang="it-IT" b="1" dirty="0"/>
          </a:p>
        </p:txBody>
      </p:sp>
      <p:sp>
        <p:nvSpPr>
          <p:cNvPr id="55" name="TextBox 23"/>
          <p:cNvSpPr txBox="1"/>
          <p:nvPr/>
        </p:nvSpPr>
        <p:spPr>
          <a:xfrm>
            <a:off x="513873" y="4727219"/>
            <a:ext cx="5068253" cy="830997"/>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The analysis end point: a choropleth maps that shows the final valuation on all the boroughs.</a:t>
            </a:r>
            <a:endParaRPr lang="it-IT" b="1" dirty="0"/>
          </a:p>
          <a:p>
            <a:pPr algn="r"/>
            <a:r>
              <a:rPr lang="it-IT" sz="1200" b="1" dirty="0">
                <a:solidFill>
                  <a:schemeClr val="bg1"/>
                </a:solidFill>
                <a:latin typeface="Raleway" panose="020B0003030101060003" pitchFamily="34" charset="0"/>
              </a:rPr>
              <a:t> </a:t>
            </a:r>
            <a:endParaRPr lang="id-ID" sz="1200" b="1" dirty="0">
              <a:solidFill>
                <a:schemeClr val="bg1"/>
              </a:solidFill>
              <a:latin typeface="Raleway" panose="020B0003030101060003" pitchFamily="34" charset="0"/>
            </a:endParaRPr>
          </a:p>
        </p:txBody>
      </p:sp>
      <p:pic>
        <p:nvPicPr>
          <p:cNvPr id="18" name="Segnaposto immagine 17">
            <a:extLst>
              <a:ext uri="{FF2B5EF4-FFF2-40B4-BE49-F238E27FC236}">
                <a16:creationId xmlns:a16="http://schemas.microsoft.com/office/drawing/2014/main" id="{066D1723-522B-4DE6-A188-5B8C1A51BE3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5076" b="15076"/>
          <a:stretch>
            <a:fillRect/>
          </a:stretch>
        </p:blipFill>
        <p:spPr>
          <a:xfrm>
            <a:off x="6094413" y="3421063"/>
            <a:ext cx="6096000" cy="3427412"/>
          </a:xfrm>
        </p:spPr>
      </p:pic>
      <p:pic>
        <p:nvPicPr>
          <p:cNvPr id="23" name="Segnaposto immagine 22">
            <a:extLst>
              <a:ext uri="{FF2B5EF4-FFF2-40B4-BE49-F238E27FC236}">
                <a16:creationId xmlns:a16="http://schemas.microsoft.com/office/drawing/2014/main" id="{9AC37D57-47D2-4D6C-83A0-01E014F8042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335" b="16335"/>
          <a:stretch>
            <a:fillRect/>
          </a:stretch>
        </p:blipFill>
        <p:spPr>
          <a:xfrm>
            <a:off x="0" y="0"/>
            <a:ext cx="6096000" cy="3413125"/>
          </a:xfrm>
        </p:spPr>
      </p:pic>
    </p:spTree>
    <p:extLst>
      <p:ext uri="{BB962C8B-B14F-4D97-AF65-F5344CB8AC3E}">
        <p14:creationId xmlns:p14="http://schemas.microsoft.com/office/powerpoint/2010/main" val="12948806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right)">
                                      <p:cBhvr>
                                        <p:cTn id="7" dur="750"/>
                                        <p:tgtEl>
                                          <p:spTgt spid="58"/>
                                        </p:tgtEl>
                                      </p:cBhvr>
                                    </p:animEffect>
                                  </p:childTnLst>
                                </p:cTn>
                              </p:par>
                              <p:par>
                                <p:cTn id="8" presetID="2" presetClass="entr" presetSubtype="2"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additive="base">
                                        <p:cTn id="10" dur="500" fill="hold"/>
                                        <p:tgtEl>
                                          <p:spTgt spid="59"/>
                                        </p:tgtEl>
                                        <p:attrNameLst>
                                          <p:attrName>ppt_x</p:attrName>
                                        </p:attrNameLst>
                                      </p:cBhvr>
                                      <p:tavLst>
                                        <p:tav tm="0">
                                          <p:val>
                                            <p:strVal val="1+#ppt_w/2"/>
                                          </p:val>
                                        </p:tav>
                                        <p:tav tm="100000">
                                          <p:val>
                                            <p:strVal val="#ppt_x"/>
                                          </p:val>
                                        </p:tav>
                                      </p:tavLst>
                                    </p:anim>
                                    <p:anim calcmode="lin" valueType="num">
                                      <p:cBhvr additive="base">
                                        <p:cTn id="11" dur="500" fill="hold"/>
                                        <p:tgtEl>
                                          <p:spTgt spid="5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fill="hold"/>
                                        <p:tgtEl>
                                          <p:spTgt spid="39"/>
                                        </p:tgtEl>
                                        <p:attrNameLst>
                                          <p:attrName>ppt_x</p:attrName>
                                        </p:attrNameLst>
                                      </p:cBhvr>
                                      <p:tavLst>
                                        <p:tav tm="0">
                                          <p:val>
                                            <p:strVal val="1+#ppt_w/2"/>
                                          </p:val>
                                        </p:tav>
                                        <p:tav tm="100000">
                                          <p:val>
                                            <p:strVal val="#ppt_x"/>
                                          </p:val>
                                        </p:tav>
                                      </p:tavLst>
                                    </p:anim>
                                    <p:anim calcmode="lin" valueType="num">
                                      <p:cBhvr additive="base">
                                        <p:cTn id="1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9"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640" y="5178"/>
            <a:ext cx="6096994" cy="68528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Freeform 71"/>
          <p:cNvSpPr>
            <a:spLocks noEditPoints="1"/>
          </p:cNvSpPr>
          <p:nvPr/>
        </p:nvSpPr>
        <p:spPr bwMode="auto">
          <a:xfrm flipH="1">
            <a:off x="2042375" y="55362"/>
            <a:ext cx="7778049" cy="6619235"/>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bg1">
              <a:alpha val="33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TextBox 23"/>
          <p:cNvSpPr txBox="1"/>
          <p:nvPr/>
        </p:nvSpPr>
        <p:spPr>
          <a:xfrm>
            <a:off x="510731" y="2997676"/>
            <a:ext cx="5068253" cy="1661993"/>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In conclusion the area with the highest assessment is </a:t>
            </a:r>
            <a:r>
              <a:rPr lang="en-GB" b="1" dirty="0">
                <a:solidFill>
                  <a:srgbClr val="C00000"/>
                </a:solidFill>
              </a:rPr>
              <a:t>Camden</a:t>
            </a:r>
            <a:r>
              <a:rPr lang="en-GB" b="1" dirty="0"/>
              <a:t> with a final mark of 4, so the best location for our new opening business is in a radius of 300 metres maximum from the Camden Top Pick like is showed in the picture on the right</a:t>
            </a:r>
            <a:endParaRPr lang="it-IT" b="1" dirty="0"/>
          </a:p>
          <a:p>
            <a:pPr algn="r"/>
            <a:r>
              <a:rPr lang="it-IT" sz="1200" b="1" dirty="0">
                <a:solidFill>
                  <a:schemeClr val="bg1"/>
                </a:solidFill>
                <a:latin typeface="Raleway" panose="020B0003030101060003" pitchFamily="34" charset="0"/>
              </a:rPr>
              <a:t> </a:t>
            </a:r>
            <a:endParaRPr lang="id-ID" sz="1200" b="1" dirty="0">
              <a:solidFill>
                <a:schemeClr val="bg1"/>
              </a:solidFill>
              <a:latin typeface="Raleway" panose="020B0003030101060003" pitchFamily="34" charset="0"/>
            </a:endParaRPr>
          </a:p>
        </p:txBody>
      </p:sp>
      <p:pic>
        <p:nvPicPr>
          <p:cNvPr id="8" name="Segnaposto immagine 7">
            <a:extLst>
              <a:ext uri="{FF2B5EF4-FFF2-40B4-BE49-F238E27FC236}">
                <a16:creationId xmlns:a16="http://schemas.microsoft.com/office/drawing/2014/main" id="{60E88BF7-995E-4F6C-89AB-485F604708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548" r="16548"/>
          <a:stretch>
            <a:fillRect/>
          </a:stretch>
        </p:blipFill>
        <p:spPr>
          <a:xfrm>
            <a:off x="6096000" y="0"/>
            <a:ext cx="6096000" cy="6853238"/>
          </a:xfrm>
        </p:spPr>
      </p:pic>
    </p:spTree>
    <p:extLst>
      <p:ext uri="{BB962C8B-B14F-4D97-AF65-F5344CB8AC3E}">
        <p14:creationId xmlns:p14="http://schemas.microsoft.com/office/powerpoint/2010/main" val="10215565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right)">
                                      <p:cBhvr>
                                        <p:cTn id="7" dur="750"/>
                                        <p:tgtEl>
                                          <p:spTgt spid="58"/>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fill="hold"/>
                                        <p:tgtEl>
                                          <p:spTgt spid="39"/>
                                        </p:tgtEl>
                                        <p:attrNameLst>
                                          <p:attrName>ppt_x</p:attrName>
                                        </p:attrNameLst>
                                      </p:cBhvr>
                                      <p:tavLst>
                                        <p:tav tm="0">
                                          <p:val>
                                            <p:strVal val="1+#ppt_w/2"/>
                                          </p:val>
                                        </p:tav>
                                        <p:tav tm="100000">
                                          <p:val>
                                            <p:strVal val="#ppt_x"/>
                                          </p:val>
                                        </p:tav>
                                      </p:tavLst>
                                    </p:anim>
                                    <p:anim calcmode="lin" valueType="num">
                                      <p:cBhvr additive="base">
                                        <p:cTn id="11"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8" grpId="0" animBg="1"/>
    </p:bldLst>
  </p:timing>
</p:sld>
</file>

<file path=ppt/theme/theme1.xml><?xml version="1.0" encoding="utf-8"?>
<a:theme xmlns:a="http://schemas.openxmlformats.org/drawingml/2006/main" name="Office Theme">
  <a:themeElements>
    <a:clrScheme name="Custom 34">
      <a:dk1>
        <a:srgbClr val="0A0A0A"/>
      </a:dk1>
      <a:lt1>
        <a:srgbClr val="FFFFFF"/>
      </a:lt1>
      <a:dk2>
        <a:srgbClr val="878787"/>
      </a:dk2>
      <a:lt2>
        <a:srgbClr val="D8D8D8"/>
      </a:lt2>
      <a:accent1>
        <a:srgbClr val="427FCC"/>
      </a:accent1>
      <a:accent2>
        <a:srgbClr val="294F7F"/>
      </a:accent2>
      <a:accent3>
        <a:srgbClr val="539FFF"/>
      </a:accent3>
      <a:accent4>
        <a:srgbClr val="9FCAFF"/>
      </a:accent4>
      <a:accent5>
        <a:srgbClr val="4E647F"/>
      </a:accent5>
      <a:accent6>
        <a:srgbClr val="00B0F0"/>
      </a:accent6>
      <a:hlink>
        <a:srgbClr val="0563C1"/>
      </a:hlink>
      <a:folHlink>
        <a:srgbClr val="954F72"/>
      </a:folHlink>
    </a:clrScheme>
    <a:fontScheme name="Custom 3">
      <a:majorFont>
        <a:latin typeface="Ralewa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Words>
  <Application>Microsoft Office PowerPoint</Application>
  <PresentationFormat>Widescreen</PresentationFormat>
  <Paragraphs>48</Paragraphs>
  <Slides>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9</vt:i4>
      </vt:variant>
    </vt:vector>
  </HeadingPairs>
  <TitlesOfParts>
    <vt:vector size="13" baseType="lpstr">
      <vt:lpstr>Raleway</vt:lpstr>
      <vt:lpstr>Calibri</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Muse</dc:creator>
  <cp:lastModifiedBy>Sara Biagini</cp:lastModifiedBy>
  <cp:revision>877</cp:revision>
  <dcterms:created xsi:type="dcterms:W3CDTF">2014-09-04T16:22:19Z</dcterms:created>
  <dcterms:modified xsi:type="dcterms:W3CDTF">2019-05-19T21:45:12Z</dcterms:modified>
</cp:coreProperties>
</file>